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3.xml" ContentType="application/vnd.openxmlformats-officedocument.presentationml.slideMaster+xml"/>
  <Override PartName="/ppt/slideMasters/_rels/slideMaster1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12.xml.rels" ContentType="application/vnd.openxmlformats-package.relationships+xml"/>
  <Override PartName="/ppt/slideMasters/_rels/slideMaster14.xml.rels" ContentType="application/vnd.openxmlformats-package.relationships+xml"/>
  <Override PartName="/ppt/slideMasters/_rels/slideMaster3.xml.rels" ContentType="application/vnd.openxmlformats-package.relationships+xml"/>
  <Override PartName="/ppt/slideMasters/_rels/slideMaster15.xml.rels" ContentType="application/vnd.openxmlformats-package.relationships+xml"/>
  <Override PartName="/ppt/slideMasters/_rels/slideMaster4.xml.rels" ContentType="application/vnd.openxmlformats-package.relationships+xml"/>
  <Override PartName="/ppt/slideMasters/_rels/slideMaster11.xml.rels" ContentType="application/vnd.openxmlformats-package.relationships+xml"/>
  <Override PartName="/ppt/slideMasters/_rels/slideMaster16.xml.rels" ContentType="application/vnd.openxmlformats-package.relationships+xml"/>
  <Override PartName="/ppt/slideMasters/_rels/slideMaster5.xml.rels" ContentType="application/vnd.openxmlformats-package.relationships+xml"/>
  <Override PartName="/ppt/slideMasters/_rels/slideMaster10.xml.rels" ContentType="application/vnd.openxmlformats-package.relationships+xml"/>
  <Override PartName="/ppt/slideMasters/_rels/slideMaster22.xml.rels" ContentType="application/vnd.openxmlformats-package.relationships+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21.xml.rels" ContentType="application/vnd.openxmlformats-package.relationships+xml"/>
  <Override PartName="/ppt/slideMasters/_rels/slideMaster19.xml.rels" ContentType="application/vnd.openxmlformats-package.relationships+xml"/>
  <Override PartName="/ppt/slideMasters/_rels/slideMaster7.xml.rels" ContentType="application/vnd.openxmlformats-package.relationships+xml"/>
  <Override PartName="/ppt/slideMasters/_rels/slideMaster20.xml.rels" ContentType="application/vnd.openxmlformats-package.relationships+xml"/>
  <Override PartName="/ppt/slideMasters/_rels/slideMaster18.xml.rels" ContentType="application/vnd.openxmlformats-package.relationships+xml"/>
  <Override PartName="/ppt/slideMasters/_rels/slideMaster6.xml.rels" ContentType="application/vnd.openxmlformats-package.relationships+xml"/>
  <Override PartName="/ppt/slideMasters/_rels/slideMaster17.xml.rels" ContentType="application/vnd.openxmlformats-package.relationships+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13.xml" ContentType="application/vnd.openxmlformats-officedocument.presentationml.slideMaster+xml"/>
  <Override PartName="/ppt/presProps.xml" ContentType="application/vnd.openxmlformats-officedocument.presentationml.presProps+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13.xml" ContentType="application/vnd.openxmlformats-officedocument.theme+xml"/>
  <Override PartName="/ppt/theme/theme3.xml" ContentType="application/vnd.openxmlformats-officedocument.theme+xml"/>
  <Override PartName="/ppt/theme/theme12.xml" ContentType="application/vnd.openxmlformats-officedocument.theme+xml"/>
  <Override PartName="/ppt/theme/theme23.xml" ContentType="application/vnd.openxmlformats-officedocument.theme+xml"/>
  <Override PartName="/ppt/theme/theme1.xml" ContentType="application/vnd.openxmlformats-officedocument.theme+xml"/>
  <Override PartName="/ppt/theme/theme11.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xml" ContentType="application/vnd.openxmlformats-officedocument.presentationml.slideLayout+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20.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5.xml.rels" ContentType="application/vnd.openxmlformats-package.relationships+xml"/>
  <Override PartName="/ppt/slideLayouts/_rels/slideLayout8.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22.xml.rels" ContentType="application/vnd.openxmlformats-package.relationships+xml"/>
  <Override PartName="/ppt/slideLayouts/_rels/slideLayout2.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1.xml.rels" ContentType="application/vnd.openxmlformats-package.relationships+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13.jpeg" ContentType="image/jpeg"/>
  <Override PartName="/ppt/media/image11.jpeg" ContentType="image/jpeg"/>
  <Override PartName="/ppt/media/image9.jpeg" ContentType="image/jpeg"/>
  <Override PartName="/ppt/media/image12.jpeg" ContentType="image/jpeg"/>
  <Override PartName="/ppt/media/image8.png" ContentType="image/png"/>
  <Override PartName="/ppt/media/image7.png" ContentType="image/png"/>
  <Override PartName="/ppt/media/image17.jpeg" ContentType="image/jpeg"/>
  <Override PartName="/ppt/media/image10.jpeg" ContentType="image/jpeg"/>
  <Override PartName="/ppt/media/image20.png" ContentType="image/png"/>
  <Override PartName="/ppt/media/image5.jpeg" ContentType="image/jpeg"/>
  <Override PartName="/ppt/media/image4.jpeg" ContentType="image/jpeg"/>
  <Override PartName="/ppt/media/image3.jpeg" ContentType="image/jpeg"/>
  <Override PartName="/ppt/media/image6.png" ContentType="image/png"/>
  <Override PartName="/ppt/media/image27.jpeg" ContentType="image/jpeg"/>
  <Override PartName="/ppt/media/image15.jpeg" ContentType="image/jpeg"/>
  <Override PartName="/ppt/media/image25.jpeg" ContentType="image/jpeg"/>
  <Override PartName="/ppt/media/image24.jpeg" ContentType="image/jpeg"/>
  <Override PartName="/ppt/media/image23.jpeg" ContentType="image/jpeg"/>
  <Override PartName="/ppt/media/image21.jpeg" ContentType="image/jpeg"/>
  <Override PartName="/ppt/media/image19.jpeg" ContentType="image/jpeg"/>
  <Override PartName="/ppt/media/image1.jpeg" ContentType="image/jpeg"/>
  <Override PartName="/ppt/media/image26.png" ContentType="image/png"/>
  <Override PartName="/ppt/media/image18.jpeg" ContentType="image/jpeg"/>
  <Override PartName="/ppt/media/image16.jpeg" ContentType="image/jpeg"/>
  <Override PartName="/ppt/media/image14.jpeg" ContentType="image/jpeg"/>
  <Override PartName="/ppt/media/image2.png" ContentType="image/png"/>
  <Override PartName="/ppt/media/image22.jpeg" ContentType="image/jpeg"/>
  <Override PartName="/ppt/slides/slide1.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Lst>
  <p:notesMasterIdLst>
    <p:notesMasterId r:id="rId24"/>
  </p:notesMasterIdLst>
  <p:sldIdLst>
    <p:sldId id="256" r:id="rId25"/>
    <p:sldId id="257" r:id="rId26"/>
    <p:sldId id="258" r:id="rId27"/>
    <p:sldId id="259" r:id="rId28"/>
    <p:sldId id="260" r:id="rId29"/>
    <p:sldId id="261" r:id="rId30"/>
    <p:sldId id="262" r:id="rId31"/>
    <p:sldId id="263" r:id="rId32"/>
    <p:sldId id="264" r:id="rId33"/>
  </p:sldIdLst>
  <p:sldSz cx="18288000" cy="10287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notesMaster" Target="notesMasters/notesMaster1.xml"/><Relationship Id="rId25" Type="http://schemas.openxmlformats.org/officeDocument/2006/relationships/slide" Target="slides/slide1.xml"/><Relationship Id="rId26" Type="http://schemas.openxmlformats.org/officeDocument/2006/relationships/slide" Target="slides/slide2.xml"/><Relationship Id="rId27" Type="http://schemas.openxmlformats.org/officeDocument/2006/relationships/slide" Target="slides/slide3.xml"/><Relationship Id="rId28" Type="http://schemas.openxmlformats.org/officeDocument/2006/relationships/slide" Target="slides/slide4.xml"/><Relationship Id="rId29" Type="http://schemas.openxmlformats.org/officeDocument/2006/relationships/slide" Target="slides/slide5.xml"/><Relationship Id="rId30" Type="http://schemas.openxmlformats.org/officeDocument/2006/relationships/slide" Target="slides/slide6.xml"/><Relationship Id="rId31" Type="http://schemas.openxmlformats.org/officeDocument/2006/relationships/slide" Target="slides/slide7.xml"/><Relationship Id="rId32" Type="http://schemas.openxmlformats.org/officeDocument/2006/relationships/slide" Target="slides/slide8.xml"/><Relationship Id="rId33" Type="http://schemas.openxmlformats.org/officeDocument/2006/relationships/slide" Target="slides/slide9.xml"/><Relationship Id="rId34"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400" spc="-1" strike="noStrike">
                <a:solidFill>
                  <a:srgbClr val="000000"/>
                </a:solidFill>
                <a:latin typeface="Arial"/>
              </a:rPr>
              <a:t>Click to move the slide</a:t>
            </a:r>
            <a:endParaRPr b="0" lang="en-US" sz="1400" spc="-1" strike="noStrike">
              <a:solidFill>
                <a:srgbClr val="000000"/>
              </a:solidFill>
              <a:latin typeface="Arial"/>
            </a:endParaRPr>
          </a:p>
        </p:txBody>
      </p:sp>
      <p:sp>
        <p:nvSpPr>
          <p:cNvPr id="13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136"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137" name="PlaceHolder 4"/>
          <p:cNvSpPr>
            <a:spLocks noGrp="1"/>
          </p:cNvSpPr>
          <p:nvPr>
            <p:ph type="dt" idx="67"/>
          </p:nvPr>
        </p:nvSpPr>
        <p:spPr>
          <a:xfrm>
            <a:off x="4278960" y="0"/>
            <a:ext cx="3280680" cy="53424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38" name="PlaceHolder 5"/>
          <p:cNvSpPr>
            <a:spLocks noGrp="1"/>
          </p:cNvSpPr>
          <p:nvPr>
            <p:ph type="ftr" idx="68"/>
          </p:nvPr>
        </p:nvSpPr>
        <p:spPr>
          <a:xfrm>
            <a:off x="0" y="10157400"/>
            <a:ext cx="3280680" cy="53424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39" name="PlaceHolder 6"/>
          <p:cNvSpPr>
            <a:spLocks noGrp="1"/>
          </p:cNvSpPr>
          <p:nvPr>
            <p:ph type="sldNum" idx="69"/>
          </p:nvPr>
        </p:nvSpPr>
        <p:spPr>
          <a:xfrm>
            <a:off x="4278960" y="10157400"/>
            <a:ext cx="3280680" cy="53424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66C97081-CAE5-44A5-9532-EA918A53220C}"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The Rethinking Economics Movement emerged around 2011. As a reaction of crisis, particularly the 2008 financial crisis, and the inability of the economic teaching to critically reflect and adapt, economic students around the world connected with the goal to find answers to the questions the current economic teaching did not provide them with. How can an economic teaching/narrative that has led to financial crises, climate crisis, growing inequality should be able to solve those issues? Luckily there is more out there than what has been part of the economics curricular. Since then RE fights for Curricular Change aiming for Plurality of Theories, Methods and interdisciplinary. All over the world local and regional groups emerged. For example under the roof of Rethinking Economics Switzerland 8 local groups exists. One of them is us.</a:t>
            </a:r>
            <a:endParaRPr b="0" lang="en-US" sz="1100" spc="-1" strike="noStrike">
              <a:solidFill>
                <a:srgbClr val="000000"/>
              </a:solidFill>
              <a:latin typeface="Arial"/>
            </a:endParaRPr>
          </a:p>
          <a:p>
            <a:pPr indent="0">
              <a:lnSpc>
                <a:spcPct val="100000"/>
              </a:lnSpc>
              <a:buNone/>
              <a:tabLst>
                <a:tab algn="l" pos="0"/>
              </a:tabLst>
            </a:pPr>
            <a:endParaRPr b="0" lang="en-US" sz="1100" spc="-1" strike="noStrike">
              <a:solidFill>
                <a:srgbClr val="000000"/>
              </a:solidFill>
              <a:latin typeface="Arial"/>
            </a:endParaRPr>
          </a:p>
          <a:p>
            <a:pPr indent="0">
              <a:lnSpc>
                <a:spcPct val="100000"/>
              </a:lnSpc>
              <a:buNone/>
              <a:tabLst>
                <a:tab algn="l" pos="0"/>
              </a:tabLst>
            </a:pPr>
            <a:endParaRPr b="0" lang="en-US" sz="1100" spc="-1" strike="noStrike">
              <a:solidFill>
                <a:srgbClr val="000000"/>
              </a:solidFill>
              <a:latin typeface="Arial"/>
            </a:endParaRPr>
          </a:p>
        </p:txBody>
      </p:sp>
      <p:sp>
        <p:nvSpPr>
          <p:cNvPr id="243" name="PlaceHolder 2"/>
          <p:cNvSpPr>
            <a:spLocks noGrp="1"/>
          </p:cNvSpPr>
          <p:nvPr>
            <p:ph type="sldImg"/>
          </p:nvPr>
        </p:nvSpPr>
        <p:spPr>
          <a:xfrm>
            <a:off x="1143360" y="685800"/>
            <a:ext cx="4572000" cy="3428640"/>
          </a:xfrm>
          <a:prstGeom prst="rect">
            <a:avLst/>
          </a:prstGeom>
          <a:ln w="0">
            <a:noFill/>
          </a:ln>
        </p:spPr>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Well, now you might say: but I am doing already a heterodox master - why is Rethinking Economics relevant here?</a:t>
            </a:r>
            <a:endParaRPr b="0" lang="en-US" sz="1100" spc="-1" strike="noStrike">
              <a:solidFill>
                <a:srgbClr val="000000"/>
              </a:solidFill>
              <a:latin typeface="Arial"/>
            </a:endParaRPr>
          </a:p>
          <a:p>
            <a:pPr indent="0">
              <a:lnSpc>
                <a:spcPct val="100000"/>
              </a:lnSpc>
              <a:buNone/>
              <a:tabLst>
                <a:tab algn="l" pos="0"/>
              </a:tabLst>
            </a:pPr>
            <a:r>
              <a:rPr b="0" lang="en-US" sz="1100" spc="-1" strike="noStrike">
                <a:solidFill>
                  <a:srgbClr val="000000"/>
                </a:solidFill>
                <a:latin typeface="Arial"/>
                <a:ea typeface="Arial"/>
              </a:rPr>
              <a:t>First of all - every program can be improved</a:t>
            </a:r>
            <a:endParaRPr b="0" lang="en-US" sz="1100" spc="-1" strike="noStrike">
              <a:solidFill>
                <a:srgbClr val="000000"/>
              </a:solidFill>
              <a:latin typeface="Arial"/>
            </a:endParaRPr>
          </a:p>
          <a:p>
            <a:pPr indent="0">
              <a:lnSpc>
                <a:spcPct val="100000"/>
              </a:lnSpc>
              <a:buNone/>
              <a:tabLst>
                <a:tab algn="l" pos="0"/>
              </a:tabLst>
            </a:pPr>
            <a:r>
              <a:rPr b="0" lang="en-US" sz="1100" spc="-1" strike="noStrike">
                <a:solidFill>
                  <a:srgbClr val="000000"/>
                </a:solidFill>
                <a:latin typeface="Arial"/>
                <a:ea typeface="Arial"/>
              </a:rPr>
              <a:t>Second - </a:t>
            </a:r>
            <a:r>
              <a:rPr b="0" lang="en-US" sz="1100" spc="-1" strike="noStrike">
                <a:solidFill>
                  <a:schemeClr val="dk1"/>
                </a:solidFill>
                <a:latin typeface="Arial"/>
                <a:ea typeface="Arial"/>
              </a:rPr>
              <a:t>there is still a mainstream economics programme</a:t>
            </a:r>
            <a:endParaRPr b="0" lang="en-US" sz="1100" spc="-1" strike="noStrike">
              <a:solidFill>
                <a:srgbClr val="000000"/>
              </a:solidFill>
              <a:latin typeface="Arial"/>
            </a:endParaRPr>
          </a:p>
          <a:p>
            <a:pPr indent="0">
              <a:lnSpc>
                <a:spcPct val="100000"/>
              </a:lnSpc>
              <a:buNone/>
              <a:tabLst>
                <a:tab algn="l" pos="0"/>
              </a:tabLst>
            </a:pPr>
            <a:r>
              <a:rPr b="0" lang="en-US" sz="1100" spc="-1" strike="noStrike">
                <a:solidFill>
                  <a:schemeClr val="dk1"/>
                </a:solidFill>
                <a:latin typeface="Arial"/>
                <a:ea typeface="Arial"/>
              </a:rPr>
              <a:t>But in general we see Rethinking Geneva more as a space for our own ideas and discussions - and with Rethinking Economics as a mother organization and being a student association there are quite a few advantages (funds, rooms etc.)</a:t>
            </a:r>
            <a:endParaRPr b="0" lang="en-US" sz="1100" spc="-1" strike="noStrike">
              <a:solidFill>
                <a:srgbClr val="000000"/>
              </a:solidFill>
              <a:latin typeface="Arial"/>
            </a:endParaRPr>
          </a:p>
          <a:p>
            <a:pPr indent="0">
              <a:lnSpc>
                <a:spcPct val="100000"/>
              </a:lnSpc>
              <a:buNone/>
              <a:tabLst>
                <a:tab algn="l" pos="0"/>
              </a:tabLst>
            </a:pPr>
            <a:endParaRPr b="0" lang="en-US" sz="1100" spc="-1" strike="noStrike">
              <a:solidFill>
                <a:srgbClr val="000000"/>
              </a:solidFill>
              <a:latin typeface="Arial"/>
            </a:endParaRPr>
          </a:p>
          <a:p>
            <a:pPr indent="0">
              <a:lnSpc>
                <a:spcPct val="100000"/>
              </a:lnSpc>
              <a:buNone/>
              <a:tabLst>
                <a:tab algn="l" pos="0"/>
              </a:tabLst>
            </a:pPr>
            <a:r>
              <a:rPr b="0" lang="en-US" sz="1100" spc="-1" strike="noStrike">
                <a:solidFill>
                  <a:schemeClr val="dk1"/>
                </a:solidFill>
                <a:latin typeface="Arial"/>
                <a:ea typeface="Arial"/>
              </a:rPr>
              <a:t>this was the idea when we (re)founded the geneva chapter - to have a space for our own debates/interests and to put some focus on the interesting stuff happening here at our faculty</a:t>
            </a:r>
            <a:endParaRPr b="0" lang="en-US" sz="1100" spc="-1" strike="noStrike">
              <a:solidFill>
                <a:srgbClr val="000000"/>
              </a:solidFill>
              <a:latin typeface="Arial"/>
            </a:endParaRPr>
          </a:p>
          <a:p>
            <a:pPr indent="0">
              <a:lnSpc>
                <a:spcPct val="100000"/>
              </a:lnSpc>
              <a:buNone/>
              <a:tabLst>
                <a:tab algn="l" pos="0"/>
              </a:tabLst>
            </a:pPr>
            <a:endParaRPr b="0" lang="en-US" sz="1100" spc="-1" strike="noStrike">
              <a:solidFill>
                <a:srgbClr val="000000"/>
              </a:solidFill>
              <a:latin typeface="Arial"/>
            </a:endParaRPr>
          </a:p>
          <a:p>
            <a:pPr indent="0">
              <a:lnSpc>
                <a:spcPct val="100000"/>
              </a:lnSpc>
              <a:buNone/>
              <a:tabLst>
                <a:tab algn="l" pos="0"/>
              </a:tabLst>
            </a:pPr>
            <a:r>
              <a:rPr b="0" lang="en-US" sz="1100" spc="-1" strike="noStrike">
                <a:solidFill>
                  <a:schemeClr val="dk1"/>
                </a:solidFill>
                <a:latin typeface="Arial"/>
                <a:ea typeface="Arial"/>
              </a:rPr>
              <a:t>As I said there is a lot of room for your ideas (already heard about a possible reading circle on Marx’s Capital) - we would like to present what we did in the past year.</a:t>
            </a:r>
            <a:endParaRPr b="0" lang="en-US" sz="1100" spc="-1" strike="noStrike">
              <a:solidFill>
                <a:srgbClr val="000000"/>
              </a:solidFill>
              <a:latin typeface="Arial"/>
            </a:endParaRPr>
          </a:p>
        </p:txBody>
      </p:sp>
      <p:sp>
        <p:nvSpPr>
          <p:cNvPr id="245" name="PlaceHolder 2"/>
          <p:cNvSpPr>
            <a:spLocks noGrp="1"/>
          </p:cNvSpPr>
          <p:nvPr>
            <p:ph type="sldImg"/>
          </p:nvPr>
        </p:nvSpPr>
        <p:spPr>
          <a:xfrm>
            <a:off x="1143360" y="685800"/>
            <a:ext cx="4572000" cy="3428640"/>
          </a:xfrm>
          <a:prstGeom prst="rect">
            <a:avLst/>
          </a:prstGeom>
          <a:ln w="0">
            <a:noFill/>
          </a:ln>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We had reading circles on topics we find interesting: </a:t>
            </a:r>
            <a:endParaRPr b="0" lang="en-US" sz="1100" spc="-1" strike="noStrike">
              <a:solidFill>
                <a:srgbClr val="000000"/>
              </a:solidFill>
              <a:latin typeface="Arial"/>
            </a:endParaRPr>
          </a:p>
          <a:p>
            <a:pPr marL="457200" indent="-298440">
              <a:lnSpc>
                <a:spcPct val="100000"/>
              </a:lnSpc>
              <a:buClr>
                <a:srgbClr val="000000"/>
              </a:buClr>
              <a:buFont typeface="Arial"/>
              <a:buChar char="-"/>
              <a:tabLst>
                <a:tab algn="l" pos="0"/>
              </a:tabLst>
            </a:pPr>
            <a:r>
              <a:rPr b="0" lang="en-US" sz="1100" spc="-1" strike="noStrike">
                <a:solidFill>
                  <a:srgbClr val="000000"/>
                </a:solidFill>
                <a:latin typeface="Arial"/>
                <a:ea typeface="Arial"/>
              </a:rPr>
              <a:t>One semester we read papers on financing the ecological transition - with papers from daniela gabor, Jens van’t kloster and many more, mostly one person being in charge of the discussion and with a little introduction,  </a:t>
            </a:r>
            <a:endParaRPr b="0" lang="en-US" sz="1100" spc="-1" strike="noStrike">
              <a:solidFill>
                <a:srgbClr val="000000"/>
              </a:solidFill>
              <a:latin typeface="Arial"/>
            </a:endParaRPr>
          </a:p>
          <a:p>
            <a:pPr marL="457200" indent="-298440">
              <a:lnSpc>
                <a:spcPct val="100000"/>
              </a:lnSpc>
              <a:buClr>
                <a:srgbClr val="000000"/>
              </a:buClr>
              <a:buFont typeface="Arial"/>
              <a:buChar char="-"/>
              <a:tabLst>
                <a:tab algn="l" pos="0"/>
              </a:tabLst>
            </a:pPr>
            <a:r>
              <a:rPr b="0" lang="en-US" sz="1100" spc="-1" strike="noStrike">
                <a:solidFill>
                  <a:srgbClr val="000000"/>
                </a:solidFill>
                <a:latin typeface="Arial"/>
                <a:ea typeface="Arial"/>
              </a:rPr>
              <a:t>we watch movies together - last semester (l’homme a mangé la terre) or we went together to watch tax wars at a film festival with a panel</a:t>
            </a:r>
            <a:endParaRPr b="0" lang="en-US" sz="1100" spc="-1" strike="noStrike">
              <a:solidFill>
                <a:srgbClr val="000000"/>
              </a:solidFill>
              <a:latin typeface="Arial"/>
            </a:endParaRPr>
          </a:p>
          <a:p>
            <a:pPr marL="457200" indent="-298440">
              <a:lnSpc>
                <a:spcPct val="100000"/>
              </a:lnSpc>
              <a:buClr>
                <a:srgbClr val="000000"/>
              </a:buClr>
              <a:buFont typeface="Arial"/>
              <a:buChar char="-"/>
              <a:tabLst>
                <a:tab algn="l" pos="0"/>
              </a:tabLst>
            </a:pPr>
            <a:r>
              <a:rPr b="0" lang="en-US" sz="1100" spc="-1" strike="noStrike">
                <a:solidFill>
                  <a:srgbClr val="000000"/>
                </a:solidFill>
                <a:latin typeface="Arial"/>
                <a:ea typeface="Arial"/>
              </a:rPr>
              <a:t>we also have workshops provided by us as well as by professors: e.g. on the evolution of the economic discipline or on the methods of hiding wealth from a RE member who has a background in that field (Adnan), Mark Morgan, you probably just met, was presenting his work on the relativity of fiscal space even before the paper was published - you see you will get the hot infos even before they are official - at that event about 40 participants attended</a:t>
            </a:r>
            <a:endParaRPr b="0" lang="en-US" sz="1100" spc="-1" strike="noStrike">
              <a:solidFill>
                <a:srgbClr val="000000"/>
              </a:solidFill>
              <a:latin typeface="Arial"/>
            </a:endParaRPr>
          </a:p>
        </p:txBody>
      </p:sp>
      <p:sp>
        <p:nvSpPr>
          <p:cNvPr id="247" name="PlaceHolder 2"/>
          <p:cNvSpPr>
            <a:spLocks noGrp="1"/>
          </p:cNvSpPr>
          <p:nvPr>
            <p:ph type="sldImg"/>
          </p:nvPr>
        </p:nvSpPr>
        <p:spPr>
          <a:xfrm>
            <a:off x="1143360" y="685800"/>
            <a:ext cx="4572000" cy="3428640"/>
          </a:xfrm>
          <a:prstGeom prst="rect">
            <a:avLst/>
          </a:prstGeom>
          <a:ln w="0">
            <a:noFill/>
          </a:ln>
        </p:spPr>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One of the main ideas, when we created RE Geneva, was to get some outreach for heterodox student voices. So we are very happy to have a column every two month in the newspaper le courrier. We encourage all of you to join as this is a great opportunity to improve our writing skills and to make the points that are important to us on a public stage.</a:t>
            </a:r>
            <a:endParaRPr b="0" lang="en-US" sz="1100" spc="-1" strike="noStrike">
              <a:solidFill>
                <a:srgbClr val="000000"/>
              </a:solidFill>
              <a:latin typeface="Arial"/>
            </a:endParaRPr>
          </a:p>
        </p:txBody>
      </p:sp>
      <p:sp>
        <p:nvSpPr>
          <p:cNvPr id="249" name="PlaceHolder 2"/>
          <p:cNvSpPr>
            <a:spLocks noGrp="1"/>
          </p:cNvSpPr>
          <p:nvPr>
            <p:ph type="sldImg"/>
          </p:nvPr>
        </p:nvSpPr>
        <p:spPr>
          <a:xfrm>
            <a:off x="1143360" y="685800"/>
            <a:ext cx="4572000" cy="3428640"/>
          </a:xfrm>
          <a:prstGeom prst="rect">
            <a:avLst/>
          </a:prstGeom>
          <a:ln w="0">
            <a:noFill/>
          </a:ln>
        </p:spPr>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The third big pillar of our work last year was a conference on Funding the ecological transition. It was quite a lot of work but we managed to get a program together including speakers from our University (Juan Flores, Marc Morgan, and Cedric Durand), UN Trade and Development e.g. Daniela Prates, someone from the WWF, and many more. The conference also hosted a Young Scholar Session in collaboration with the Young scholar Initiative - with students and PhDs presenting their work and getting feedback from Professors and other experts. </a:t>
            </a:r>
            <a:endParaRPr b="0" lang="en-US" sz="1100" spc="-1" strike="noStrike">
              <a:solidFill>
                <a:srgbClr val="000000"/>
              </a:solidFill>
              <a:latin typeface="Arial"/>
            </a:endParaRPr>
          </a:p>
          <a:p>
            <a:pPr indent="0">
              <a:lnSpc>
                <a:spcPct val="100000"/>
              </a:lnSpc>
              <a:buNone/>
              <a:tabLst>
                <a:tab algn="l" pos="0"/>
              </a:tabLst>
            </a:pPr>
            <a:r>
              <a:rPr b="0" lang="en-US" sz="1100" spc="-1" strike="noStrike">
                <a:solidFill>
                  <a:srgbClr val="000000"/>
                </a:solidFill>
                <a:latin typeface="Arial"/>
                <a:ea typeface="Arial"/>
              </a:rPr>
              <a:t>We had a welcome dinner the night before, we had a nice apero, many people from different countries, different programs and with different backgrounds attended and for me this was one of those wholesome moments when you realize that there is actually quite a lot of really smart and nice people working on those relevant issues.</a:t>
            </a:r>
            <a:endParaRPr b="0" lang="en-US" sz="1100" spc="-1" strike="noStrike">
              <a:solidFill>
                <a:srgbClr val="000000"/>
              </a:solidFill>
              <a:latin typeface="Arial"/>
            </a:endParaRPr>
          </a:p>
        </p:txBody>
      </p:sp>
      <p:sp>
        <p:nvSpPr>
          <p:cNvPr id="251" name="PlaceHolder 2"/>
          <p:cNvSpPr>
            <a:spLocks noGrp="1"/>
          </p:cNvSpPr>
          <p:nvPr>
            <p:ph type="sldImg"/>
          </p:nvPr>
        </p:nvSpPr>
        <p:spPr>
          <a:xfrm>
            <a:off x="1143360" y="685800"/>
            <a:ext cx="4572000" cy="3428640"/>
          </a:xfrm>
          <a:prstGeom prst="rect">
            <a:avLst/>
          </a:prstGeom>
          <a:ln w="0">
            <a:noFill/>
          </a:ln>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Besides the work that comes with Rethinking Economics, this is also a good opportunity to connect with other pretty nice people either from other study programs here or around switzerland. Other Groups in Switzerland are doing pretty cool things as well: Lausanne Group did a study on the cost of masculinity in switzerland. And from RE Zürich the RE Summerschool emerged. Each year a few of us are going to the Rethinking Economics summer school - this picture is actually the birth of RE Geneva. </a:t>
            </a:r>
            <a:r>
              <a:rPr b="0" lang="en-US" sz="1100" spc="-1" strike="noStrike">
                <a:solidFill>
                  <a:schemeClr val="dk1"/>
                </a:solidFill>
                <a:latin typeface="Arial"/>
                <a:ea typeface="Arial"/>
              </a:rPr>
              <a:t>We are trying to get together regularly for apero, we also had raclette once, also with alumnis. </a:t>
            </a:r>
            <a:br>
              <a:rPr sz="1100"/>
            </a:br>
            <a:br>
              <a:rPr sz="1100"/>
            </a:br>
            <a:r>
              <a:rPr b="0" lang="en-US" sz="1100" spc="-1" strike="noStrike">
                <a:solidFill>
                  <a:schemeClr val="dk1"/>
                </a:solidFill>
                <a:latin typeface="Arial"/>
                <a:ea typeface="Arial"/>
              </a:rPr>
              <a:t>RE geneva is - what you make out of it. And I think with the connections and support we have - we can make pretty much out of it. For the next semester we count on your ideas - so I hope you already think about some projects. But there is two things that are fix already so please open your calendar and note:</a:t>
            </a:r>
            <a:endParaRPr b="0" lang="en-US" sz="1100" spc="-1" strike="noStrike">
              <a:solidFill>
                <a:srgbClr val="000000"/>
              </a:solidFill>
              <a:latin typeface="Arial"/>
            </a:endParaRPr>
          </a:p>
        </p:txBody>
      </p:sp>
      <p:sp>
        <p:nvSpPr>
          <p:cNvPr id="253" name="PlaceHolder 2"/>
          <p:cNvSpPr>
            <a:spLocks noGrp="1"/>
          </p:cNvSpPr>
          <p:nvPr>
            <p:ph type="sldImg"/>
          </p:nvPr>
        </p:nvSpPr>
        <p:spPr>
          <a:xfrm>
            <a:off x="1143360" y="685800"/>
            <a:ext cx="4572000" cy="3428640"/>
          </a:xfrm>
          <a:prstGeom prst="rect">
            <a:avLst/>
          </a:prstGeom>
          <a:ln w="0">
            <a:noFill/>
          </a:ln>
        </p:spPr>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PlaceHolder 1"/>
          <p:cNvSpPr>
            <a:spLocks noGrp="1"/>
          </p:cNvSpPr>
          <p:nvPr>
            <p:ph type="body"/>
          </p:nvPr>
        </p:nvSpPr>
        <p:spPr>
          <a:xfrm>
            <a:off x="685800" y="4343400"/>
            <a:ext cx="5486040" cy="4114440"/>
          </a:xfrm>
          <a:prstGeom prst="rect">
            <a:avLst/>
          </a:prstGeom>
          <a:noFill/>
          <a:ln w="0">
            <a:noFill/>
          </a:ln>
        </p:spPr>
        <p:txBody>
          <a:bodyPr lIns="91440" rIns="91440" tIns="91440" bIns="91440" anchor="t">
            <a:noAutofit/>
          </a:bodyPr>
          <a:p>
            <a:pPr indent="0">
              <a:lnSpc>
                <a:spcPct val="100000"/>
              </a:lnSpc>
              <a:buNone/>
              <a:tabLst>
                <a:tab algn="l" pos="0"/>
              </a:tabLst>
            </a:pPr>
            <a:r>
              <a:rPr b="0" lang="en-US" sz="1100" spc="-1" strike="noStrike">
                <a:solidFill>
                  <a:srgbClr val="000000"/>
                </a:solidFill>
                <a:latin typeface="Arial"/>
                <a:ea typeface="Arial"/>
              </a:rPr>
              <a:t>Carmen explains UNCTAD 16.</a:t>
            </a:r>
            <a:endParaRPr b="0" lang="en-US" sz="1100" spc="-1" strike="noStrike">
              <a:solidFill>
                <a:srgbClr val="000000"/>
              </a:solidFill>
              <a:latin typeface="Arial"/>
            </a:endParaRPr>
          </a:p>
          <a:p>
            <a:pPr indent="0">
              <a:lnSpc>
                <a:spcPct val="100000"/>
              </a:lnSpc>
              <a:buNone/>
              <a:tabLst>
                <a:tab algn="l" pos="0"/>
              </a:tabLst>
            </a:pPr>
            <a:endParaRPr b="0" lang="en-US" sz="1100" spc="-1" strike="noStrike">
              <a:solidFill>
                <a:srgbClr val="000000"/>
              </a:solidFill>
              <a:latin typeface="Arial"/>
            </a:endParaRPr>
          </a:p>
          <a:p>
            <a:pPr indent="0">
              <a:lnSpc>
                <a:spcPct val="115000"/>
              </a:lnSpc>
              <a:spcBef>
                <a:spcPts val="1199"/>
              </a:spcBef>
              <a:buNone/>
              <a:tabLst>
                <a:tab algn="l" pos="0"/>
              </a:tabLst>
            </a:pPr>
            <a:r>
              <a:rPr b="0" lang="en-US" sz="1100" spc="-1" strike="noStrike">
                <a:solidFill>
                  <a:srgbClr val="000000"/>
                </a:solidFill>
                <a:latin typeface="Arial"/>
                <a:ea typeface="Arial"/>
              </a:rPr>
              <a:t>Rethinking Economics Switzerland is co-organizing a session at the UNCTAD Youth Forum this October, which takes place alongside the UNCTAD’s most important conference on trade and development.</a:t>
            </a:r>
            <a:endParaRPr b="0" lang="en-US" sz="1100" spc="-1" strike="noStrike">
              <a:solidFill>
                <a:srgbClr val="000000"/>
              </a:solidFill>
              <a:latin typeface="Arial"/>
            </a:endParaRPr>
          </a:p>
          <a:p>
            <a:pPr indent="0">
              <a:lnSpc>
                <a:spcPct val="115000"/>
              </a:lnSpc>
              <a:spcBef>
                <a:spcPts val="1199"/>
              </a:spcBef>
              <a:buNone/>
              <a:tabLst>
                <a:tab algn="l" pos="0"/>
              </a:tabLst>
            </a:pPr>
            <a:r>
              <a:rPr b="0" lang="en-US" sz="1100" spc="-1" strike="noStrike">
                <a:solidFill>
                  <a:srgbClr val="000000"/>
                </a:solidFill>
                <a:latin typeface="Arial"/>
                <a:ea typeface="Arial"/>
              </a:rPr>
              <a:t>UNCTAD (United Nations Conference on Trade and Development) was founded in the 1960s, when countries from the Global South came together to push back against dominant economic thinking and demand fairer rules in trade, finance and development. Since then, it has been a space where alternative and heterodox perspectives could enter international debates.</a:t>
            </a:r>
            <a:endParaRPr b="0" lang="en-US" sz="1100" spc="-1" strike="noStrike">
              <a:solidFill>
                <a:srgbClr val="000000"/>
              </a:solidFill>
              <a:latin typeface="Arial"/>
            </a:endParaRPr>
          </a:p>
          <a:p>
            <a:pPr indent="0">
              <a:lnSpc>
                <a:spcPct val="115000"/>
              </a:lnSpc>
              <a:spcBef>
                <a:spcPts val="1199"/>
              </a:spcBef>
              <a:buNone/>
              <a:tabLst>
                <a:tab algn="l" pos="0"/>
              </a:tabLst>
            </a:pPr>
            <a:r>
              <a:rPr b="0" lang="en-US" sz="1100" spc="-1" strike="noStrike">
                <a:solidFill>
                  <a:srgbClr val="000000"/>
                </a:solidFill>
                <a:latin typeface="Arial"/>
                <a:ea typeface="Arial"/>
              </a:rPr>
              <a:t>The Youth Forum is a gathering of students and young professionals to bring ideas and concerns into these discussions. What comes out of the forum feeds directly into the ministerial conference, where governments negotiate the priorities that will shape global economic policy in the years ahead.</a:t>
            </a:r>
            <a:endParaRPr b="0" lang="en-US" sz="1100" spc="-1" strike="noStrike">
              <a:solidFill>
                <a:srgbClr val="000000"/>
              </a:solidFill>
              <a:latin typeface="Arial"/>
            </a:endParaRPr>
          </a:p>
          <a:p>
            <a:pPr indent="0">
              <a:lnSpc>
                <a:spcPct val="115000"/>
              </a:lnSpc>
              <a:spcBef>
                <a:spcPts val="1199"/>
              </a:spcBef>
              <a:buNone/>
              <a:tabLst>
                <a:tab algn="l" pos="0"/>
              </a:tabLst>
            </a:pPr>
            <a:r>
              <a:rPr b="0" lang="en-US" sz="1100" spc="-1" strike="noStrike">
                <a:solidFill>
                  <a:srgbClr val="000000"/>
                </a:solidFill>
                <a:latin typeface="Arial"/>
                <a:ea typeface="Arial"/>
              </a:rPr>
              <a:t>Also, you can attend all other sessions of UNCTAD16.</a:t>
            </a:r>
            <a:endParaRPr b="0" lang="en-US" sz="1100" spc="-1" strike="noStrike">
              <a:solidFill>
                <a:srgbClr val="000000"/>
              </a:solidFill>
              <a:latin typeface="Arial"/>
            </a:endParaRPr>
          </a:p>
          <a:p>
            <a:pPr indent="0">
              <a:lnSpc>
                <a:spcPct val="115000"/>
              </a:lnSpc>
              <a:spcBef>
                <a:spcPts val="1199"/>
              </a:spcBef>
              <a:buNone/>
              <a:tabLst>
                <a:tab algn="l" pos="0"/>
              </a:tabLst>
            </a:pPr>
            <a:r>
              <a:rPr b="0" lang="en-US" sz="1100" spc="-1" strike="noStrike">
                <a:solidFill>
                  <a:srgbClr val="000000"/>
                </a:solidFill>
                <a:latin typeface="Arial"/>
                <a:ea typeface="Arial"/>
              </a:rPr>
              <a:t>If this is of interest to you,  please join our second event, we our first meeting this semester will be 2nd of October. We will introduce all of this a bit more in detail, hope for your active participation and try to think together with you about the next semesters, and also you can bring your ideas.  </a:t>
            </a:r>
            <a:r>
              <a:rPr b="0" lang="en-US" sz="1100" spc="-1" strike="noStrike">
                <a:solidFill>
                  <a:schemeClr val="dk1"/>
                </a:solidFill>
                <a:latin typeface="Arial"/>
                <a:ea typeface="Arial"/>
              </a:rPr>
              <a:t>Join our first meeting on </a:t>
            </a:r>
            <a:r>
              <a:rPr b="1" lang="en-US" sz="1100" spc="-1" strike="noStrike">
                <a:solidFill>
                  <a:schemeClr val="dk1"/>
                </a:solidFill>
                <a:latin typeface="Arial"/>
                <a:ea typeface="Arial"/>
              </a:rPr>
              <a:t>2 October</a:t>
            </a:r>
            <a:r>
              <a:rPr b="0" lang="en-US" sz="1100" spc="-1" strike="noStrike">
                <a:solidFill>
                  <a:schemeClr val="dk1"/>
                </a:solidFill>
                <a:latin typeface="Arial"/>
                <a:ea typeface="Arial"/>
              </a:rPr>
              <a:t> to learn more, share ideas, and help shape the semester ahead.</a:t>
            </a:r>
            <a:br>
              <a:rPr sz="1100"/>
            </a:br>
            <a:endParaRPr b="0" lang="en-US" sz="1100" spc="-1" strike="noStrike">
              <a:solidFill>
                <a:srgbClr val="000000"/>
              </a:solidFill>
              <a:latin typeface="Arial"/>
            </a:endParaRPr>
          </a:p>
          <a:p>
            <a:pPr indent="0">
              <a:lnSpc>
                <a:spcPct val="115000"/>
              </a:lnSpc>
              <a:spcBef>
                <a:spcPts val="1199"/>
              </a:spcBef>
              <a:buNone/>
              <a:tabLst>
                <a:tab algn="l" pos="0"/>
              </a:tabLst>
            </a:pPr>
            <a:endParaRPr b="0" lang="en-US" sz="1100" spc="-1" strike="noStrike">
              <a:solidFill>
                <a:srgbClr val="000000"/>
              </a:solidFill>
              <a:latin typeface="Arial"/>
            </a:endParaRPr>
          </a:p>
          <a:p>
            <a:pPr indent="0">
              <a:lnSpc>
                <a:spcPct val="100000"/>
              </a:lnSpc>
              <a:spcBef>
                <a:spcPts val="1199"/>
              </a:spcBef>
              <a:buNone/>
              <a:tabLst>
                <a:tab algn="l" pos="0"/>
              </a:tabLst>
            </a:pPr>
            <a:r>
              <a:rPr b="0" lang="en-US" sz="1100" spc="-1" strike="noStrike">
                <a:solidFill>
                  <a:srgbClr val="000000"/>
                </a:solidFill>
                <a:latin typeface="Arial"/>
                <a:ea typeface="Arial"/>
              </a:rPr>
              <a:t>QR code for whats app, QR code for insta, </a:t>
            </a:r>
            <a:endParaRPr b="0" lang="en-US" sz="1100" spc="-1" strike="noStrike">
              <a:solidFill>
                <a:srgbClr val="000000"/>
              </a:solidFill>
              <a:latin typeface="Arial"/>
            </a:endParaRPr>
          </a:p>
          <a:p>
            <a:pPr indent="0">
              <a:lnSpc>
                <a:spcPct val="100000"/>
              </a:lnSpc>
              <a:buNone/>
              <a:tabLst>
                <a:tab algn="l" pos="0"/>
              </a:tabLst>
            </a:pPr>
            <a:endParaRPr b="0" lang="en-US" sz="1100" spc="-1" strike="noStrike">
              <a:solidFill>
                <a:srgbClr val="000000"/>
              </a:solidFill>
              <a:latin typeface="Arial"/>
            </a:endParaRPr>
          </a:p>
        </p:txBody>
      </p:sp>
      <p:sp>
        <p:nvSpPr>
          <p:cNvPr id="255" name="PlaceHolder 2"/>
          <p:cNvSpPr>
            <a:spLocks noGrp="1"/>
          </p:cNvSpPr>
          <p:nvPr>
            <p:ph type="sldImg"/>
          </p:nvPr>
        </p:nvSpPr>
        <p:spPr>
          <a:xfrm>
            <a:off x="1143360" y="685800"/>
            <a:ext cx="4572000" cy="3428640"/>
          </a:xfrm>
          <a:prstGeom prst="rect">
            <a:avLst/>
          </a:prstGeom>
          <a:ln w="0">
            <a:noFill/>
          </a:ln>
        </p:spPr>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7ADE2B40-EE3C-4A55-9642-46404CCFDF8E}"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OBJECT_WITH_CAPTION_TEXT">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5EC47A95-9648-4DE1-ACDB-DBD1484E4D4D}" type="slidenum">
              <a:t>&lt;#&gt;</a:t>
            </a:fld>
          </a:p>
        </p:txBody>
      </p:sp>
      <p:sp>
        <p:nvSpPr>
          <p:cNvPr id="4" name="PlaceHolder 3"/>
          <p:cNvSpPr>
            <a:spLocks noGrp="1"/>
          </p:cNvSpPr>
          <p:nvPr>
            <p:ph type="dt" idx="28"/>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_WITH_CAPTION_TEXT">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B421D714-69E2-416A-81E8-7ECF3B3B64EB}" type="slidenum">
              <a:t>&lt;#&gt;</a:t>
            </a:fld>
          </a:p>
        </p:txBody>
      </p:sp>
      <p:sp>
        <p:nvSpPr>
          <p:cNvPr id="4" name="PlaceHolder 3"/>
          <p:cNvSpPr>
            <a:spLocks noGrp="1"/>
          </p:cNvSpPr>
          <p:nvPr>
            <p:ph type="dt" idx="3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p>
            <a:r>
              <a:t>Footer</a:t>
            </a:r>
          </a:p>
        </p:txBody>
      </p:sp>
      <p:sp>
        <p:nvSpPr>
          <p:cNvPr id="3" name="PlaceHolder 2"/>
          <p:cNvSpPr>
            <a:spLocks noGrp="1"/>
          </p:cNvSpPr>
          <p:nvPr>
            <p:ph type="sldNum" idx="36"/>
          </p:nvPr>
        </p:nvSpPr>
        <p:spPr/>
        <p:txBody>
          <a:bodyPr/>
          <a:p>
            <a:fld id="{7288F2FF-1D1A-49C7-8D6A-F459D6CD8FF9}" type="slidenum">
              <a:t>&lt;#&gt;</a:t>
            </a:fld>
          </a:p>
        </p:txBody>
      </p:sp>
      <p:sp>
        <p:nvSpPr>
          <p:cNvPr id="4" name="PlaceHolder 3"/>
          <p:cNvSpPr>
            <a:spLocks noGrp="1"/>
          </p:cNvSpPr>
          <p:nvPr>
            <p:ph type="dt" idx="34"/>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Default 1">
    <p:spTree>
      <p:nvGrpSpPr>
        <p:cNvPr id="1" name=""/>
        <p:cNvGrpSpPr/>
        <p:nvPr/>
      </p:nvGrpSpPr>
      <p:grpSpPr>
        <a:xfrm>
          <a:off x="0" y="0"/>
          <a:ext cx="0" cy="0"/>
          <a:chOff x="0" y="0"/>
          <a:chExt cx="0" cy="0"/>
        </a:xfrm>
      </p:grpSpPr>
      <p:sp>
        <p:nvSpPr>
          <p:cNvPr id="2" name="PlaceHolder 1"/>
          <p:cNvSpPr>
            <a:spLocks noGrp="1"/>
          </p:cNvSpPr>
          <p:nvPr>
            <p:ph type="ftr" idx="38"/>
          </p:nvPr>
        </p:nvSpPr>
        <p:spPr/>
        <p:txBody>
          <a:bodyPr/>
          <a:p>
            <a:r>
              <a:t>Footer</a:t>
            </a:r>
          </a:p>
        </p:txBody>
      </p:sp>
      <p:sp>
        <p:nvSpPr>
          <p:cNvPr id="3" name="PlaceHolder 2"/>
          <p:cNvSpPr>
            <a:spLocks noGrp="1"/>
          </p:cNvSpPr>
          <p:nvPr>
            <p:ph type="sldNum" idx="39"/>
          </p:nvPr>
        </p:nvSpPr>
        <p:spPr/>
        <p:txBody>
          <a:bodyPr/>
          <a:p>
            <a:fld id="{2E666414-D956-4ED3-A4BF-8FFCD35C0AA3}" type="slidenum">
              <a:t>&lt;#&gt;</a:t>
            </a:fld>
          </a:p>
        </p:txBody>
      </p:sp>
      <p:sp>
        <p:nvSpPr>
          <p:cNvPr id="4" name="PlaceHolder 3"/>
          <p:cNvSpPr>
            <a:spLocks noGrp="1"/>
          </p:cNvSpPr>
          <p:nvPr>
            <p:ph type="dt" idx="37"/>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Default 2">
    <p:spTree>
      <p:nvGrpSpPr>
        <p:cNvPr id="1" name=""/>
        <p:cNvGrpSpPr/>
        <p:nvPr/>
      </p:nvGrpSpPr>
      <p:grpSpPr>
        <a:xfrm>
          <a:off x="0" y="0"/>
          <a:ext cx="0" cy="0"/>
          <a:chOff x="0" y="0"/>
          <a:chExt cx="0" cy="0"/>
        </a:xfrm>
      </p:grpSpPr>
      <p:sp>
        <p:nvSpPr>
          <p:cNvPr id="2" name="PlaceHolder 1"/>
          <p:cNvSpPr>
            <a:spLocks noGrp="1"/>
          </p:cNvSpPr>
          <p:nvPr>
            <p:ph type="ftr" idx="41"/>
          </p:nvPr>
        </p:nvSpPr>
        <p:spPr/>
        <p:txBody>
          <a:bodyPr/>
          <a:p>
            <a:r>
              <a:t>Footer</a:t>
            </a:r>
          </a:p>
        </p:txBody>
      </p:sp>
      <p:sp>
        <p:nvSpPr>
          <p:cNvPr id="3" name="PlaceHolder 2"/>
          <p:cNvSpPr>
            <a:spLocks noGrp="1"/>
          </p:cNvSpPr>
          <p:nvPr>
            <p:ph type="sldNum" idx="42"/>
          </p:nvPr>
        </p:nvSpPr>
        <p:spPr/>
        <p:txBody>
          <a:bodyPr/>
          <a:p>
            <a:fld id="{AEAAE0E5-49CB-4FF0-AF1B-C190057DFC8D}" type="slidenum">
              <a:t>&lt;#&gt;</a:t>
            </a:fld>
          </a:p>
        </p:txBody>
      </p:sp>
      <p:sp>
        <p:nvSpPr>
          <p:cNvPr id="4" name="PlaceHolder 3"/>
          <p:cNvSpPr>
            <a:spLocks noGrp="1"/>
          </p:cNvSpPr>
          <p:nvPr>
            <p:ph type="dt" idx="40"/>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Default 3">
    <p:spTree>
      <p:nvGrpSpPr>
        <p:cNvPr id="1" name=""/>
        <p:cNvGrpSpPr/>
        <p:nvPr/>
      </p:nvGrpSpPr>
      <p:grpSpPr>
        <a:xfrm>
          <a:off x="0" y="0"/>
          <a:ext cx="0" cy="0"/>
          <a:chOff x="0" y="0"/>
          <a:chExt cx="0" cy="0"/>
        </a:xfrm>
      </p:grpSpPr>
      <p:sp>
        <p:nvSpPr>
          <p:cNvPr id="8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87"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44"/>
          </p:nvPr>
        </p:nvSpPr>
        <p:spPr/>
        <p:txBody>
          <a:bodyPr/>
          <a:p>
            <a:r>
              <a:t>Footer</a:t>
            </a:r>
          </a:p>
        </p:txBody>
      </p:sp>
      <p:sp>
        <p:nvSpPr>
          <p:cNvPr id="5" name="PlaceHolder 4"/>
          <p:cNvSpPr>
            <a:spLocks noGrp="1"/>
          </p:cNvSpPr>
          <p:nvPr>
            <p:ph type="sldNum" idx="45"/>
          </p:nvPr>
        </p:nvSpPr>
        <p:spPr/>
        <p:txBody>
          <a:bodyPr/>
          <a:p>
            <a:fld id="{2A382991-FF43-4B9A-9984-13823D2BD5CC}" type="slidenum">
              <a:t>&lt;#&gt;</a:t>
            </a:fld>
          </a:p>
        </p:txBody>
      </p:sp>
      <p:sp>
        <p:nvSpPr>
          <p:cNvPr id="6" name="PlaceHolder 5"/>
          <p:cNvSpPr>
            <a:spLocks noGrp="1"/>
          </p:cNvSpPr>
          <p:nvPr>
            <p:ph type="dt" idx="43"/>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Default 4">
    <p:spTree>
      <p:nvGrpSpPr>
        <p:cNvPr id="1" name=""/>
        <p:cNvGrpSpPr/>
        <p:nvPr/>
      </p:nvGrpSpPr>
      <p:grpSpPr>
        <a:xfrm>
          <a:off x="0" y="0"/>
          <a:ext cx="0" cy="0"/>
          <a:chOff x="0" y="0"/>
          <a:chExt cx="0" cy="0"/>
        </a:xfrm>
      </p:grpSpPr>
      <p:sp>
        <p:nvSpPr>
          <p:cNvPr id="9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94"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spcBef>
                <a:spcPts val="1417"/>
              </a:spcBef>
              <a:buNone/>
            </a:pPr>
            <a:endParaRPr b="0" lang="en-US" sz="1400" spc="-1" strike="noStrike">
              <a:solidFill>
                <a:srgbClr val="000000"/>
              </a:solidFill>
              <a:latin typeface="Arial"/>
            </a:endParaRPr>
          </a:p>
        </p:txBody>
      </p:sp>
      <p:sp>
        <p:nvSpPr>
          <p:cNvPr id="4" name="PlaceHolder 3"/>
          <p:cNvSpPr>
            <a:spLocks noGrp="1"/>
          </p:cNvSpPr>
          <p:nvPr>
            <p:ph type="ftr" idx="47"/>
          </p:nvPr>
        </p:nvSpPr>
        <p:spPr/>
        <p:txBody>
          <a:bodyPr/>
          <a:p>
            <a:r>
              <a:t>Footer</a:t>
            </a:r>
          </a:p>
        </p:txBody>
      </p:sp>
      <p:sp>
        <p:nvSpPr>
          <p:cNvPr id="5" name="PlaceHolder 4"/>
          <p:cNvSpPr>
            <a:spLocks noGrp="1"/>
          </p:cNvSpPr>
          <p:nvPr>
            <p:ph type="sldNum" idx="48"/>
          </p:nvPr>
        </p:nvSpPr>
        <p:spPr/>
        <p:txBody>
          <a:bodyPr/>
          <a:p>
            <a:fld id="{558F1694-2485-4316-910E-6DB5D648A68C}" type="slidenum">
              <a:t>&lt;#&gt;</a:t>
            </a:fld>
          </a:p>
        </p:txBody>
      </p:sp>
      <p:sp>
        <p:nvSpPr>
          <p:cNvPr id="6" name="PlaceHolder 5"/>
          <p:cNvSpPr>
            <a:spLocks noGrp="1"/>
          </p:cNvSpPr>
          <p:nvPr>
            <p:ph type="dt" idx="4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5">
    <p:spTree>
      <p:nvGrpSpPr>
        <p:cNvPr id="1" name=""/>
        <p:cNvGrpSpPr/>
        <p:nvPr/>
      </p:nvGrpSpPr>
      <p:grpSpPr>
        <a:xfrm>
          <a:off x="0" y="0"/>
          <a:ext cx="0" cy="0"/>
          <a:chOff x="0" y="0"/>
          <a:chExt cx="0" cy="0"/>
        </a:xfrm>
      </p:grpSpPr>
      <p:sp>
        <p:nvSpPr>
          <p:cNvPr id="2" name="PlaceHolder 1"/>
          <p:cNvSpPr>
            <a:spLocks noGrp="1"/>
          </p:cNvSpPr>
          <p:nvPr>
            <p:ph type="ftr" idx="50"/>
          </p:nvPr>
        </p:nvSpPr>
        <p:spPr/>
        <p:txBody>
          <a:bodyPr/>
          <a:p>
            <a:r>
              <a:t>Footer</a:t>
            </a:r>
          </a:p>
        </p:txBody>
      </p:sp>
      <p:sp>
        <p:nvSpPr>
          <p:cNvPr id="3" name="PlaceHolder 2"/>
          <p:cNvSpPr>
            <a:spLocks noGrp="1"/>
          </p:cNvSpPr>
          <p:nvPr>
            <p:ph type="sldNum" idx="51"/>
          </p:nvPr>
        </p:nvSpPr>
        <p:spPr/>
        <p:txBody>
          <a:bodyPr/>
          <a:p>
            <a:fld id="{38113816-0165-4ABD-B5AF-A46F383C6958}" type="slidenum">
              <a:t>&lt;#&gt;</a:t>
            </a:fld>
          </a:p>
        </p:txBody>
      </p:sp>
      <p:sp>
        <p:nvSpPr>
          <p:cNvPr id="4" name="PlaceHolder 3"/>
          <p:cNvSpPr>
            <a:spLocks noGrp="1"/>
          </p:cNvSpPr>
          <p:nvPr>
            <p:ph type="dt" idx="49"/>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Default 6">
    <p:spTree>
      <p:nvGrpSpPr>
        <p:cNvPr id="1" name=""/>
        <p:cNvGrpSpPr/>
        <p:nvPr/>
      </p:nvGrpSpPr>
      <p:grpSpPr>
        <a:xfrm>
          <a:off x="0" y="0"/>
          <a:ext cx="0" cy="0"/>
          <a:chOff x="0" y="0"/>
          <a:chExt cx="0" cy="0"/>
        </a:xfrm>
      </p:grpSpPr>
      <p:sp>
        <p:nvSpPr>
          <p:cNvPr id="10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10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spcBef>
                <a:spcPts val="1417"/>
              </a:spcBef>
              <a:buNone/>
            </a:pPr>
            <a:endParaRPr b="0" lang="en-US" sz="1400" spc="-1" strike="noStrike">
              <a:solidFill>
                <a:srgbClr val="000000"/>
              </a:solidFill>
              <a:latin typeface="Arial"/>
            </a:endParaRPr>
          </a:p>
        </p:txBody>
      </p:sp>
      <p:sp>
        <p:nvSpPr>
          <p:cNvPr id="10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spcBef>
                <a:spcPts val="1417"/>
              </a:spcBef>
              <a:buNone/>
            </a:pPr>
            <a:endParaRPr b="0" lang="en-US" sz="1400" spc="-1" strike="noStrike">
              <a:solidFill>
                <a:srgbClr val="000000"/>
              </a:solidFill>
              <a:latin typeface="Arial"/>
            </a:endParaRPr>
          </a:p>
        </p:txBody>
      </p:sp>
      <p:sp>
        <p:nvSpPr>
          <p:cNvPr id="5" name="PlaceHolder 4"/>
          <p:cNvSpPr>
            <a:spLocks noGrp="1"/>
          </p:cNvSpPr>
          <p:nvPr>
            <p:ph type="ftr" idx="53"/>
          </p:nvPr>
        </p:nvSpPr>
        <p:spPr/>
        <p:txBody>
          <a:bodyPr/>
          <a:p>
            <a:r>
              <a:t>Footer</a:t>
            </a:r>
          </a:p>
        </p:txBody>
      </p:sp>
      <p:sp>
        <p:nvSpPr>
          <p:cNvPr id="6" name="PlaceHolder 5"/>
          <p:cNvSpPr>
            <a:spLocks noGrp="1"/>
          </p:cNvSpPr>
          <p:nvPr>
            <p:ph type="sldNum" idx="54"/>
          </p:nvPr>
        </p:nvSpPr>
        <p:spPr/>
        <p:txBody>
          <a:bodyPr/>
          <a:p>
            <a:fld id="{88AB0430-16E3-4B26-8773-C4741A56A106}" type="slidenum">
              <a:t>&lt;#&gt;</a:t>
            </a:fld>
          </a:p>
        </p:txBody>
      </p:sp>
      <p:sp>
        <p:nvSpPr>
          <p:cNvPr id="7" name="PlaceHolder 6"/>
          <p:cNvSpPr>
            <a:spLocks noGrp="1"/>
          </p:cNvSpPr>
          <p:nvPr>
            <p:ph type="dt" idx="52"/>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7">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p>
            <a:r>
              <a:t>Footer</a:t>
            </a:r>
          </a:p>
        </p:txBody>
      </p:sp>
      <p:sp>
        <p:nvSpPr>
          <p:cNvPr id="3" name="PlaceHolder 2"/>
          <p:cNvSpPr>
            <a:spLocks noGrp="1"/>
          </p:cNvSpPr>
          <p:nvPr>
            <p:ph type="sldNum" idx="57"/>
          </p:nvPr>
        </p:nvSpPr>
        <p:spPr/>
        <p:txBody>
          <a:bodyPr/>
          <a:p>
            <a:fld id="{420BA8E1-9FA3-43A4-8401-17744C346860}" type="slidenum">
              <a:t>&lt;#&gt;</a:t>
            </a:fld>
          </a:p>
        </p:txBody>
      </p:sp>
      <p:sp>
        <p:nvSpPr>
          <p:cNvPr id="4" name="PlaceHolder 3"/>
          <p:cNvSpPr>
            <a:spLocks noGrp="1"/>
          </p:cNvSpPr>
          <p:nvPr>
            <p:ph type="dt" idx="55"/>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VERTICAL_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839B1B15-4468-4EF6-AD1F-F03D3C76E3B6}"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Default 8">
    <p:spTree>
      <p:nvGrpSpPr>
        <p:cNvPr id="1" name=""/>
        <p:cNvGrpSpPr/>
        <p:nvPr/>
      </p:nvGrpSpPr>
      <p:grpSpPr>
        <a:xfrm>
          <a:off x="0" y="0"/>
          <a:ext cx="0" cy="0"/>
          <a:chOff x="0" y="0"/>
          <a:chExt cx="0" cy="0"/>
        </a:xfrm>
      </p:grpSpPr>
      <p:sp>
        <p:nvSpPr>
          <p:cNvPr id="12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3" name="PlaceHolder 2"/>
          <p:cNvSpPr>
            <a:spLocks noGrp="1"/>
          </p:cNvSpPr>
          <p:nvPr>
            <p:ph type="ftr" idx="59"/>
          </p:nvPr>
        </p:nvSpPr>
        <p:spPr/>
        <p:txBody>
          <a:bodyPr/>
          <a:p>
            <a:r>
              <a:t>Footer</a:t>
            </a:r>
          </a:p>
        </p:txBody>
      </p:sp>
      <p:sp>
        <p:nvSpPr>
          <p:cNvPr id="4" name="PlaceHolder 3"/>
          <p:cNvSpPr>
            <a:spLocks noGrp="1"/>
          </p:cNvSpPr>
          <p:nvPr>
            <p:ph type="sldNum" idx="60"/>
          </p:nvPr>
        </p:nvSpPr>
        <p:spPr/>
        <p:txBody>
          <a:bodyPr/>
          <a:p>
            <a:fld id="{1F025413-38E7-4840-8042-8289021CF851}" type="slidenum">
              <a:t>&lt;#&gt;</a:t>
            </a:fld>
          </a:p>
        </p:txBody>
      </p:sp>
      <p:sp>
        <p:nvSpPr>
          <p:cNvPr id="5" name="PlaceHolder 4"/>
          <p:cNvSpPr>
            <a:spLocks noGrp="1"/>
          </p:cNvSpPr>
          <p:nvPr>
            <p:ph type="dt" idx="58"/>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9">
    <p:spTree>
      <p:nvGrpSpPr>
        <p:cNvPr id="1" name=""/>
        <p:cNvGrpSpPr/>
        <p:nvPr/>
      </p:nvGrpSpPr>
      <p:grpSpPr>
        <a:xfrm>
          <a:off x="0" y="0"/>
          <a:ext cx="0" cy="0"/>
          <a:chOff x="0" y="0"/>
          <a:chExt cx="0" cy="0"/>
        </a:xfrm>
      </p:grpSpPr>
      <p:sp>
        <p:nvSpPr>
          <p:cNvPr id="2" name="PlaceHolder 1"/>
          <p:cNvSpPr>
            <a:spLocks noGrp="1"/>
          </p:cNvSpPr>
          <p:nvPr>
            <p:ph type="ftr" idx="62"/>
          </p:nvPr>
        </p:nvSpPr>
        <p:spPr/>
        <p:txBody>
          <a:bodyPr/>
          <a:p>
            <a:r>
              <a:t>Footer</a:t>
            </a:r>
          </a:p>
        </p:txBody>
      </p:sp>
      <p:sp>
        <p:nvSpPr>
          <p:cNvPr id="3" name="PlaceHolder 2"/>
          <p:cNvSpPr>
            <a:spLocks noGrp="1"/>
          </p:cNvSpPr>
          <p:nvPr>
            <p:ph type="sldNum" idx="63"/>
          </p:nvPr>
        </p:nvSpPr>
        <p:spPr/>
        <p:txBody>
          <a:bodyPr/>
          <a:p>
            <a:fld id="{43740EC2-599B-47F6-9B9C-222E003C1B12}" type="slidenum">
              <a:t>&lt;#&gt;</a:t>
            </a:fld>
          </a:p>
        </p:txBody>
      </p:sp>
      <p:sp>
        <p:nvSpPr>
          <p:cNvPr id="4" name="PlaceHolder 3"/>
          <p:cNvSpPr>
            <a:spLocks noGrp="1"/>
          </p:cNvSpPr>
          <p:nvPr>
            <p:ph type="dt" idx="61"/>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10">
    <p:spTree>
      <p:nvGrpSpPr>
        <p:cNvPr id="1" name=""/>
        <p:cNvGrpSpPr/>
        <p:nvPr/>
      </p:nvGrpSpPr>
      <p:grpSpPr>
        <a:xfrm>
          <a:off x="0" y="0"/>
          <a:ext cx="0" cy="0"/>
          <a:chOff x="0" y="0"/>
          <a:chExt cx="0" cy="0"/>
        </a:xfrm>
      </p:grpSpPr>
      <p:sp>
        <p:nvSpPr>
          <p:cNvPr id="2" name="PlaceHolder 1"/>
          <p:cNvSpPr>
            <a:spLocks noGrp="1"/>
          </p:cNvSpPr>
          <p:nvPr>
            <p:ph type="ftr" idx="65"/>
          </p:nvPr>
        </p:nvSpPr>
        <p:spPr/>
        <p:txBody>
          <a:bodyPr/>
          <a:p>
            <a:r>
              <a:t>Footer</a:t>
            </a:r>
          </a:p>
        </p:txBody>
      </p:sp>
      <p:sp>
        <p:nvSpPr>
          <p:cNvPr id="3" name="PlaceHolder 2"/>
          <p:cNvSpPr>
            <a:spLocks noGrp="1"/>
          </p:cNvSpPr>
          <p:nvPr>
            <p:ph type="sldNum" idx="66"/>
          </p:nvPr>
        </p:nvSpPr>
        <p:spPr/>
        <p:txBody>
          <a:bodyPr/>
          <a:p>
            <a:fld id="{62625BFB-64DE-4AF4-87EF-8244BC009614}" type="slidenum">
              <a:t>&lt;#&gt;</a:t>
            </a:fld>
          </a:p>
        </p:txBody>
      </p:sp>
      <p:sp>
        <p:nvSpPr>
          <p:cNvPr id="4" name="PlaceHolder 3"/>
          <p:cNvSpPr>
            <a:spLocks noGrp="1"/>
          </p:cNvSpPr>
          <p:nvPr>
            <p:ph type="dt" idx="64"/>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_TITLE_AND_VERTICAL_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79209AA7-CBE0-429A-98A6-2FFFF8229F6D}"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20"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C2A85D37-E91C-42AC-8D35-6AA21211EA91}"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OBJEC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27"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pPr indent="0">
              <a:spcBef>
                <a:spcPts val="1417"/>
              </a:spcBef>
              <a:buNone/>
            </a:pPr>
            <a:endParaRPr b="0" lang="en-US" sz="1400" spc="-1" strike="noStrike">
              <a:solidFill>
                <a:srgbClr val="000000"/>
              </a:solidFill>
              <a:latin typeface="Arial"/>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4E9DAA2D-1964-4680-9AC4-A72D39C75B45}" type="slidenum">
              <a:t>&lt;#&gt;</a:t>
            </a:fld>
          </a:p>
        </p:txBody>
      </p:sp>
      <p:sp>
        <p:nvSpPr>
          <p:cNvPr id="6" name="PlaceHolder 5"/>
          <p:cNvSpPr>
            <a:spLocks noGrp="1"/>
          </p:cNvSpPr>
          <p:nvPr>
            <p:ph type="dt" idx="1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_HEADER">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D2B0734D-C1F2-4E23-9437-3266DC7A6E5D}" type="slidenum">
              <a:t>&lt;#&gt;</a:t>
            </a:fld>
          </a:p>
        </p:txBody>
      </p:sp>
      <p:sp>
        <p:nvSpPr>
          <p:cNvPr id="4" name="PlaceHolder 3"/>
          <p:cNvSpPr>
            <a:spLocks noGrp="1"/>
          </p:cNvSpPr>
          <p:nvPr>
            <p:ph type="dt" idx="16"/>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_OBJECTS">
    <p:spTree>
      <p:nvGrpSpPr>
        <p:cNvPr id="1" name=""/>
        <p:cNvGrpSpPr/>
        <p:nvPr/>
      </p:nvGrpSpPr>
      <p:grpSpPr>
        <a:xfrm>
          <a:off x="0" y="0"/>
          <a:ext cx="0" cy="0"/>
          <a:chOff x="0" y="0"/>
          <a:chExt cx="0" cy="0"/>
        </a:xfrm>
      </p:grpSpPr>
      <p:sp>
        <p:nvSpPr>
          <p:cNvPr id="3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40"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pPr indent="0">
              <a:spcBef>
                <a:spcPts val="1417"/>
              </a:spcBef>
              <a:buNone/>
            </a:pPr>
            <a:endParaRPr b="0" lang="en-US" sz="1400" spc="-1" strike="noStrike">
              <a:solidFill>
                <a:srgbClr val="000000"/>
              </a:solidFill>
              <a:latin typeface="Arial"/>
            </a:endParaRPr>
          </a:p>
        </p:txBody>
      </p:sp>
      <p:sp>
        <p:nvSpPr>
          <p:cNvPr id="4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pPr indent="0">
              <a:spcBef>
                <a:spcPts val="1417"/>
              </a:spcBef>
              <a:buNone/>
            </a:pPr>
            <a:endParaRPr b="0" lang="en-US" sz="1400" spc="-1" strike="noStrike">
              <a:solidFill>
                <a:srgbClr val="000000"/>
              </a:solidFill>
              <a:latin typeface="Arial"/>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997BE986-D792-475D-9C8E-3C3A809D088F}" type="slidenum">
              <a:t>&lt;#&gt;</a:t>
            </a:fld>
          </a:p>
        </p:txBody>
      </p:sp>
      <p:sp>
        <p:nvSpPr>
          <p:cNvPr id="7" name="PlaceHolder 6"/>
          <p:cNvSpPr>
            <a:spLocks noGrp="1"/>
          </p:cNvSpPr>
          <p:nvPr>
            <p:ph type="dt" idx="19"/>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WO_OBJECTS_WITH_TEXT">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
        <p:nvSpPr>
          <p:cNvPr id="3" name="PlaceHolder 2"/>
          <p:cNvSpPr>
            <a:spLocks noGrp="1"/>
          </p:cNvSpPr>
          <p:nvPr>
            <p:ph type="sldNum" idx="24"/>
          </p:nvPr>
        </p:nvSpPr>
        <p:spPr/>
        <p:txBody>
          <a:bodyPr/>
          <a:p>
            <a:fld id="{884CC517-57DB-43E5-94D7-ED922C5FAC47}" type="slidenum">
              <a:t>&lt;#&gt;</a:t>
            </a:fld>
          </a:p>
        </p:txBody>
      </p:sp>
      <p:sp>
        <p:nvSpPr>
          <p:cNvPr id="4" name="PlaceHolder 3"/>
          <p:cNvSpPr>
            <a:spLocks noGrp="1"/>
          </p:cNvSpPr>
          <p:nvPr>
            <p:ph type="dt" idx="22"/>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_ONLY">
    <p:spTree>
      <p:nvGrpSpPr>
        <p:cNvPr id="1" name=""/>
        <p:cNvGrpSpPr/>
        <p:nvPr/>
      </p:nvGrpSpPr>
      <p:grpSpPr>
        <a:xfrm>
          <a:off x="0" y="0"/>
          <a:ext cx="0" cy="0"/>
          <a:chOff x="0" y="0"/>
          <a:chExt cx="0" cy="0"/>
        </a:xfrm>
      </p:grpSpPr>
      <p:sp>
        <p:nvSpPr>
          <p:cNvPr id="5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1400" spc="-1" strike="noStrike">
              <a:solidFill>
                <a:srgbClr val="000000"/>
              </a:solidFill>
              <a:latin typeface="Arial"/>
            </a:endParaRPr>
          </a:p>
        </p:txBody>
      </p:sp>
      <p:sp>
        <p:nvSpPr>
          <p:cNvPr id="3" name="PlaceHolder 2"/>
          <p:cNvSpPr>
            <a:spLocks noGrp="1"/>
          </p:cNvSpPr>
          <p:nvPr>
            <p:ph type="ftr" idx="26"/>
          </p:nvPr>
        </p:nvSpPr>
        <p:spPr/>
        <p:txBody>
          <a:bodyPr/>
          <a:p>
            <a:r>
              <a:t>Footer</a:t>
            </a:r>
          </a:p>
        </p:txBody>
      </p:sp>
      <p:sp>
        <p:nvSpPr>
          <p:cNvPr id="4" name="PlaceHolder 3"/>
          <p:cNvSpPr>
            <a:spLocks noGrp="1"/>
          </p:cNvSpPr>
          <p:nvPr>
            <p:ph type="sldNum" idx="27"/>
          </p:nvPr>
        </p:nvSpPr>
        <p:spPr/>
        <p:txBody>
          <a:bodyPr/>
          <a:p>
            <a:fld id="{AEA32576-5A6C-4598-A846-863BDCB9DAB5}" type="slidenum">
              <a:t>&lt;#&gt;</a:t>
            </a:fld>
          </a:p>
        </p:txBody>
      </p:sp>
      <p:sp>
        <p:nvSpPr>
          <p:cNvPr id="5" name="PlaceHolder 4"/>
          <p:cNvSpPr>
            <a:spLocks noGrp="1"/>
          </p:cNvSpPr>
          <p:nvPr>
            <p:ph type="dt" idx="25"/>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slideLayout" Target="../slideLayouts/slideLayout2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 name="PlaceHolder 2"/>
          <p:cNvSpPr>
            <a:spLocks noGrp="1"/>
          </p:cNvSpPr>
          <p:nvPr>
            <p:ph type="ftr" idx="2"/>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 name="PlaceHolder 3"/>
          <p:cNvSpPr>
            <a:spLocks noGrp="1"/>
          </p:cNvSpPr>
          <p:nvPr>
            <p:ph type="sldNum" idx="3"/>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84547BD9-1586-46A7-BBCD-019D70C99F7E}"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1400" spc="-1" strike="noStrike">
                <a:solidFill>
                  <a:srgbClr val="000000"/>
                </a:solidFill>
                <a:latin typeface="Arial"/>
              </a:rPr>
              <a:t>Click to edit the title text format</a:t>
            </a:r>
            <a:endParaRPr b="0" lang="en-US" sz="1400" spc="-1" strike="noStrike">
              <a:solidFill>
                <a:srgbClr val="000000"/>
              </a:solidFill>
              <a:latin typeface="Arial"/>
            </a:endParaRP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2880"/>
            <a:ext cx="3007800" cy="1161720"/>
          </a:xfrm>
          <a:prstGeom prst="rect">
            <a:avLst/>
          </a:prstGeom>
          <a:noFill/>
          <a:ln w="0">
            <a:noFill/>
          </a:ln>
        </p:spPr>
        <p:txBody>
          <a:bodyPr lIns="91440" rIns="91440" tIns="45720" bIns="45720" anchor="b">
            <a:normAutofit/>
          </a:bodyPr>
          <a:p>
            <a:pPr indent="0">
              <a:buNone/>
            </a:pPr>
            <a:r>
              <a:rPr b="0" lang="en-US" sz="2000" spc="-1" strike="noStrike">
                <a:solidFill>
                  <a:srgbClr val="000000"/>
                </a:solidFill>
                <a:latin typeface="Arial"/>
              </a:rPr>
              <a:t>Click to edit the title text format</a:t>
            </a:r>
            <a:endParaRPr b="0" lang="en-US" sz="2000" spc="-1" strike="noStrike">
              <a:solidFill>
                <a:srgbClr val="000000"/>
              </a:solidFill>
              <a:latin typeface="Arial"/>
            </a:endParaRPr>
          </a:p>
        </p:txBody>
      </p:sp>
      <p:sp>
        <p:nvSpPr>
          <p:cNvPr id="56" name="PlaceHolder 2"/>
          <p:cNvSpPr>
            <a:spLocks noGrp="1"/>
          </p:cNvSpPr>
          <p:nvPr>
            <p:ph type="body"/>
          </p:nvPr>
        </p:nvSpPr>
        <p:spPr>
          <a:xfrm>
            <a:off x="3575160" y="272880"/>
            <a:ext cx="5111280" cy="5852880"/>
          </a:xfrm>
          <a:prstGeom prst="rect">
            <a:avLst/>
          </a:prstGeom>
          <a:noFill/>
          <a:ln w="0">
            <a:noFill/>
          </a:ln>
        </p:spPr>
        <p:txBody>
          <a:bodyPr lIns="91440" rIns="91440" tIns="45720" bIns="45720" anchor="t">
            <a:normAutofit fontScale="93740" lnSpcReduction="10000"/>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57" name="PlaceHolder 3"/>
          <p:cNvSpPr>
            <a:spLocks noGrp="1"/>
          </p:cNvSpPr>
          <p:nvPr>
            <p:ph type="body"/>
          </p:nvPr>
        </p:nvSpPr>
        <p:spPr>
          <a:xfrm>
            <a:off x="457200" y="1434960"/>
            <a:ext cx="3007800" cy="4690800"/>
          </a:xfrm>
          <a:prstGeom prst="rect">
            <a:avLst/>
          </a:prstGeom>
          <a:noFill/>
          <a:ln w="0">
            <a:noFill/>
          </a:ln>
        </p:spPr>
        <p:txBody>
          <a:bodyPr lIns="91440" rIns="91440" tIns="45720" bIns="45720" anchor="t">
            <a:normAutofit fontScale="74983" lnSpcReduction="20000"/>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400" spc="-1" strike="noStrike">
                <a:solidFill>
                  <a:srgbClr val="000000"/>
                </a:solidFill>
                <a:latin typeface="Arial"/>
              </a:rPr>
              <a:t>Fifth Outline Level</a:t>
            </a:r>
            <a:endParaRPr b="0" lang="en-US" sz="1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400" spc="-1" strike="noStrike">
                <a:solidFill>
                  <a:srgbClr val="000000"/>
                </a:solidFill>
                <a:latin typeface="Arial"/>
              </a:rPr>
              <a:t>Sixth Outline Level</a:t>
            </a:r>
            <a:endParaRPr b="0" lang="en-US" sz="1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400" spc="-1" strike="noStrike">
                <a:solidFill>
                  <a:srgbClr val="000000"/>
                </a:solidFill>
                <a:latin typeface="Arial"/>
              </a:rPr>
              <a:t>Seventh Outline Level</a:t>
            </a:r>
            <a:endParaRPr b="0" lang="en-US" sz="1400" spc="-1" strike="noStrike">
              <a:solidFill>
                <a:srgbClr val="000000"/>
              </a:solidFill>
              <a:latin typeface="Arial"/>
            </a:endParaRPr>
          </a:p>
        </p:txBody>
      </p:sp>
      <p:sp>
        <p:nvSpPr>
          <p:cNvPr id="58" name="PlaceHolder 4"/>
          <p:cNvSpPr>
            <a:spLocks noGrp="1"/>
          </p:cNvSpPr>
          <p:nvPr>
            <p:ph type="dt" idx="28"/>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9" name="PlaceHolder 5"/>
          <p:cNvSpPr>
            <a:spLocks noGrp="1"/>
          </p:cNvSpPr>
          <p:nvPr>
            <p:ph type="ftr" idx="29"/>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0" name="PlaceHolder 6"/>
          <p:cNvSpPr>
            <a:spLocks noGrp="1"/>
          </p:cNvSpPr>
          <p:nvPr>
            <p:ph type="sldNum" idx="30"/>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1BE599EB-E362-49A1-B340-2EDD9B6CAB2C}"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2"/>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1792440" y="4800600"/>
            <a:ext cx="5486040" cy="566280"/>
          </a:xfrm>
          <a:prstGeom prst="rect">
            <a:avLst/>
          </a:prstGeom>
          <a:noFill/>
          <a:ln w="0">
            <a:noFill/>
          </a:ln>
        </p:spPr>
        <p:txBody>
          <a:bodyPr lIns="91440" rIns="91440" tIns="45720" bIns="45720" anchor="b">
            <a:normAutofit/>
          </a:bodyPr>
          <a:p>
            <a:pPr indent="0">
              <a:buNone/>
            </a:pPr>
            <a:r>
              <a:rPr b="0" lang="en-US" sz="2000" spc="-1" strike="noStrike">
                <a:solidFill>
                  <a:srgbClr val="000000"/>
                </a:solidFill>
                <a:latin typeface="Arial"/>
              </a:rPr>
              <a:t>Click to edit the title text format</a:t>
            </a:r>
            <a:endParaRPr b="0" lang="en-US" sz="2000" spc="-1" strike="noStrike">
              <a:solidFill>
                <a:srgbClr val="000000"/>
              </a:solidFill>
              <a:latin typeface="Arial"/>
            </a:endParaRPr>
          </a:p>
        </p:txBody>
      </p:sp>
      <p:sp>
        <p:nvSpPr>
          <p:cNvPr id="62" name="PlaceHolder 2"/>
          <p:cNvSpPr>
            <a:spLocks noGrp="1"/>
          </p:cNvSpPr>
          <p:nvPr>
            <p:ph type="body"/>
          </p:nvPr>
        </p:nvSpPr>
        <p:spPr>
          <a:xfrm>
            <a:off x="1792440" y="612720"/>
            <a:ext cx="5486040" cy="4114440"/>
          </a:xfrm>
          <a:prstGeom prst="rect">
            <a:avLst/>
          </a:prstGeom>
          <a:noFill/>
          <a:ln w="0">
            <a:noFill/>
          </a:ln>
        </p:spPr>
        <p:txBody>
          <a:bodyPr lIns="90000" rIns="90000" tIns="45000" bIns="4500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63" name="PlaceHolder 3"/>
          <p:cNvSpPr>
            <a:spLocks noGrp="1"/>
          </p:cNvSpPr>
          <p:nvPr>
            <p:ph type="body"/>
          </p:nvPr>
        </p:nvSpPr>
        <p:spPr>
          <a:xfrm>
            <a:off x="1792440" y="5367240"/>
            <a:ext cx="5486040" cy="804600"/>
          </a:xfrm>
          <a:prstGeom prst="rect">
            <a:avLst/>
          </a:prstGeom>
          <a:noFill/>
          <a:ln w="0">
            <a:noFill/>
          </a:ln>
        </p:spPr>
        <p:txBody>
          <a:bodyPr lIns="91440" rIns="91440" tIns="45720" bIns="45720" anchor="t">
            <a:normAutofit fontScale="24994" lnSpcReduction="10000"/>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400" spc="-1" strike="noStrike">
                <a:solidFill>
                  <a:srgbClr val="000000"/>
                </a:solidFill>
                <a:latin typeface="Arial"/>
              </a:rPr>
              <a:t>Fifth Outline Level</a:t>
            </a:r>
            <a:endParaRPr b="0" lang="en-US" sz="1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400" spc="-1" strike="noStrike">
                <a:solidFill>
                  <a:srgbClr val="000000"/>
                </a:solidFill>
                <a:latin typeface="Arial"/>
              </a:rPr>
              <a:t>Sixth Outline Level</a:t>
            </a:r>
            <a:endParaRPr b="0" lang="en-US" sz="1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400" spc="-1" strike="noStrike">
                <a:solidFill>
                  <a:srgbClr val="000000"/>
                </a:solidFill>
                <a:latin typeface="Arial"/>
              </a:rPr>
              <a:t>Seventh Outline Level</a:t>
            </a:r>
            <a:endParaRPr b="0" lang="en-US" sz="1400" spc="-1" strike="noStrike">
              <a:solidFill>
                <a:srgbClr val="000000"/>
              </a:solidFill>
              <a:latin typeface="Arial"/>
            </a:endParaRPr>
          </a:p>
        </p:txBody>
      </p:sp>
      <p:sp>
        <p:nvSpPr>
          <p:cNvPr id="64" name="PlaceHolder 4"/>
          <p:cNvSpPr>
            <a:spLocks noGrp="1"/>
          </p:cNvSpPr>
          <p:nvPr>
            <p:ph type="dt" idx="31"/>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65" name="PlaceHolder 5"/>
          <p:cNvSpPr>
            <a:spLocks noGrp="1"/>
          </p:cNvSpPr>
          <p:nvPr>
            <p:ph type="ftr" idx="32"/>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6" name="PlaceHolder 6"/>
          <p:cNvSpPr>
            <a:spLocks noGrp="1"/>
          </p:cNvSpPr>
          <p:nvPr>
            <p:ph type="sldNum" idx="33"/>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9B89F1DA-1C38-444F-912E-72FECB285564}"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67" name="PlaceHolder 1"/>
          <p:cNvSpPr>
            <a:spLocks noGrp="1"/>
          </p:cNvSpPr>
          <p:nvPr>
            <p:ph type="dt" idx="34"/>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68" name="PlaceHolder 2"/>
          <p:cNvSpPr>
            <a:spLocks noGrp="1"/>
          </p:cNvSpPr>
          <p:nvPr>
            <p:ph type="ftr" idx="35"/>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69" name="PlaceHolder 3"/>
          <p:cNvSpPr>
            <a:spLocks noGrp="1"/>
          </p:cNvSpPr>
          <p:nvPr>
            <p:ph type="sldNum" idx="36"/>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316A873B-1446-48EB-82A9-81477A8C5F3E}"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
        <p:nvSpPr>
          <p:cNvPr id="70"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1400" spc="-1" strike="noStrike">
                <a:solidFill>
                  <a:srgbClr val="000000"/>
                </a:solidFill>
                <a:latin typeface="Arial"/>
              </a:rPr>
              <a:t>Click to edit the title text format</a:t>
            </a:r>
            <a:endParaRPr b="0" lang="en-US" sz="1400" spc="-1" strike="noStrike">
              <a:solidFill>
                <a:srgbClr val="000000"/>
              </a:solidFill>
              <a:latin typeface="Arial"/>
            </a:endParaRPr>
          </a:p>
        </p:txBody>
      </p:sp>
      <p:sp>
        <p:nvSpPr>
          <p:cNvPr id="71" name="PlaceHolder 5"/>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73" name="PlaceHolder 2"/>
          <p:cNvSpPr>
            <a:spLocks noGrp="1"/>
          </p:cNvSpPr>
          <p:nvPr>
            <p:ph type="body"/>
          </p:nvPr>
        </p:nvSpPr>
        <p:spPr>
          <a:xfrm rot="5400000">
            <a:off x="2309040" y="-251280"/>
            <a:ext cx="4525920" cy="8229240"/>
          </a:xfrm>
          <a:prstGeom prst="rect">
            <a:avLst/>
          </a:prstGeom>
          <a:noFill/>
          <a:ln w="0">
            <a:noFill/>
          </a:ln>
        </p:spPr>
        <p:txBody>
          <a:bodyPr lIns="91440" rIns="91440" tIns="45720" bIns="45720" anchor="t">
            <a:normAutofit fontScale="74992" lnSpcReduction="20000"/>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74" name="PlaceHolder 3"/>
          <p:cNvSpPr>
            <a:spLocks noGrp="1"/>
          </p:cNvSpPr>
          <p:nvPr>
            <p:ph type="dt" idx="37"/>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75" name="PlaceHolder 4"/>
          <p:cNvSpPr>
            <a:spLocks noGrp="1"/>
          </p:cNvSpPr>
          <p:nvPr>
            <p:ph type="ftr" idx="38"/>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76" name="PlaceHolder 5"/>
          <p:cNvSpPr>
            <a:spLocks noGrp="1"/>
          </p:cNvSpPr>
          <p:nvPr>
            <p:ph type="sldNum" idx="39"/>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F2F8F9F7-679A-4416-84C7-EAC393BFB70E}"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3" r:id="rId2"/>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rot="5400000">
            <a:off x="4732560" y="2171520"/>
            <a:ext cx="5851080" cy="20570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78" name="PlaceHolder 2"/>
          <p:cNvSpPr>
            <a:spLocks noGrp="1"/>
          </p:cNvSpPr>
          <p:nvPr>
            <p:ph type="body"/>
          </p:nvPr>
        </p:nvSpPr>
        <p:spPr>
          <a:xfrm rot="5400000">
            <a:off x="541800" y="190080"/>
            <a:ext cx="5851080" cy="6019560"/>
          </a:xfrm>
          <a:prstGeom prst="rect">
            <a:avLst/>
          </a:prstGeom>
          <a:noFill/>
          <a:ln w="0">
            <a:noFill/>
          </a:ln>
        </p:spPr>
        <p:txBody>
          <a:bodyPr lIns="91440" rIns="91440" tIns="45720" bIns="4572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79" name="PlaceHolder 3"/>
          <p:cNvSpPr>
            <a:spLocks noGrp="1"/>
          </p:cNvSpPr>
          <p:nvPr>
            <p:ph type="dt" idx="40"/>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80" name="PlaceHolder 4"/>
          <p:cNvSpPr>
            <a:spLocks noGrp="1"/>
          </p:cNvSpPr>
          <p:nvPr>
            <p:ph type="ftr" idx="41"/>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81" name="PlaceHolder 5"/>
          <p:cNvSpPr>
            <a:spLocks noGrp="1"/>
          </p:cNvSpPr>
          <p:nvPr>
            <p:ph type="sldNum" idx="42"/>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95AB6917-CC59-4D3E-811D-9260C9F20E93}"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130480"/>
            <a:ext cx="7772040" cy="146952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83" name="PlaceHolder 2"/>
          <p:cNvSpPr>
            <a:spLocks noGrp="1"/>
          </p:cNvSpPr>
          <p:nvPr>
            <p:ph type="dt" idx="43"/>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84" name="PlaceHolder 3"/>
          <p:cNvSpPr>
            <a:spLocks noGrp="1"/>
          </p:cNvSpPr>
          <p:nvPr>
            <p:ph type="ftr" idx="44"/>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85" name="PlaceHolder 4"/>
          <p:cNvSpPr>
            <a:spLocks noGrp="1"/>
          </p:cNvSpPr>
          <p:nvPr>
            <p:ph type="sldNum" idx="45"/>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57138423-23D6-4D84-9278-5A3306047ADF}"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7" r:id="rId2"/>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89" name="PlaceHolder 2"/>
          <p:cNvSpPr>
            <a:spLocks noGrp="1"/>
          </p:cNvSpPr>
          <p:nvPr>
            <p:ph type="body"/>
          </p:nvPr>
        </p:nvSpPr>
        <p:spPr>
          <a:xfrm>
            <a:off x="457200" y="1600200"/>
            <a:ext cx="8229240" cy="4525920"/>
          </a:xfrm>
          <a:prstGeom prst="rect">
            <a:avLst/>
          </a:prstGeom>
          <a:noFill/>
          <a:ln w="0">
            <a:noFill/>
          </a:ln>
        </p:spPr>
        <p:txBody>
          <a:bodyPr lIns="91440" rIns="91440" tIns="45720" bIns="4572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90" name="PlaceHolder 3"/>
          <p:cNvSpPr>
            <a:spLocks noGrp="1"/>
          </p:cNvSpPr>
          <p:nvPr>
            <p:ph type="dt" idx="46"/>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91" name="PlaceHolder 4"/>
          <p:cNvSpPr>
            <a:spLocks noGrp="1"/>
          </p:cNvSpPr>
          <p:nvPr>
            <p:ph type="ftr" idx="47"/>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92" name="PlaceHolder 5"/>
          <p:cNvSpPr>
            <a:spLocks noGrp="1"/>
          </p:cNvSpPr>
          <p:nvPr>
            <p:ph type="sldNum" idx="48"/>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7C0A6F14-7821-458D-AD9B-65941038F826}"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9" r:id="rId2"/>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5" name="PlaceHolder 1"/>
          <p:cNvSpPr>
            <a:spLocks noGrp="1"/>
          </p:cNvSpPr>
          <p:nvPr>
            <p:ph type="title"/>
          </p:nvPr>
        </p:nvSpPr>
        <p:spPr>
          <a:xfrm>
            <a:off x="722160" y="4406760"/>
            <a:ext cx="7772040" cy="1361520"/>
          </a:xfrm>
          <a:prstGeom prst="rect">
            <a:avLst/>
          </a:prstGeom>
          <a:noFill/>
          <a:ln w="0">
            <a:noFill/>
          </a:ln>
        </p:spPr>
        <p:txBody>
          <a:bodyPr lIns="91440" rIns="91440" tIns="45720" bIns="45720" anchor="t">
            <a:normAutofit/>
          </a:bodyPr>
          <a:p>
            <a:pPr indent="0">
              <a:buNone/>
            </a:pPr>
            <a:r>
              <a:rPr b="0" lang="en-US" sz="4000" spc="-1" strike="noStrike">
                <a:solidFill>
                  <a:srgbClr val="000000"/>
                </a:solidFill>
                <a:latin typeface="Arial"/>
              </a:rPr>
              <a:t>Click to edit the title text format</a:t>
            </a:r>
            <a:endParaRPr b="0" lang="en-US" sz="4000" spc="-1" strike="noStrike">
              <a:solidFill>
                <a:srgbClr val="000000"/>
              </a:solidFill>
              <a:latin typeface="Arial"/>
            </a:endParaRPr>
          </a:p>
        </p:txBody>
      </p:sp>
      <p:sp>
        <p:nvSpPr>
          <p:cNvPr id="96" name="PlaceHolder 2"/>
          <p:cNvSpPr>
            <a:spLocks noGrp="1"/>
          </p:cNvSpPr>
          <p:nvPr>
            <p:ph type="body"/>
          </p:nvPr>
        </p:nvSpPr>
        <p:spPr>
          <a:xfrm>
            <a:off x="722160" y="2906640"/>
            <a:ext cx="7772040" cy="1500120"/>
          </a:xfrm>
          <a:prstGeom prst="rect">
            <a:avLst/>
          </a:prstGeom>
          <a:noFill/>
          <a:ln w="0">
            <a:noFill/>
          </a:ln>
        </p:spPr>
        <p:txBody>
          <a:bodyPr lIns="91440" rIns="91440" tIns="45720" bIns="45720" anchor="b">
            <a:normAutofit fontScale="43472"/>
          </a:bodyPr>
          <a:p>
            <a:pPr marL="432000" indent="-324000">
              <a:spcBef>
                <a:spcPts val="1417"/>
              </a:spcBef>
              <a:buClr>
                <a:srgbClr val="000000"/>
              </a:buClr>
              <a:buSzPct val="45000"/>
              <a:buFont typeface="Wingdings" charset="2"/>
              <a:buChar char=""/>
            </a:pPr>
            <a:r>
              <a:rPr b="0" lang="en-US" sz="2000" spc="-1" strike="noStrike">
                <a:solidFill>
                  <a:srgbClr val="000000"/>
                </a:solidFill>
                <a:latin typeface="Arial"/>
              </a:rPr>
              <a:t>Click to edit the outline text format</a:t>
            </a:r>
            <a:endParaRPr b="0" lang="en-US" sz="20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Arial"/>
              </a:rPr>
              <a:t>Third Outline Level</a:t>
            </a:r>
            <a:endParaRPr b="0" lang="en-US"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
        <p:nvSpPr>
          <p:cNvPr id="97" name="PlaceHolder 3"/>
          <p:cNvSpPr>
            <a:spLocks noGrp="1"/>
          </p:cNvSpPr>
          <p:nvPr>
            <p:ph type="dt" idx="49"/>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98" name="PlaceHolder 4"/>
          <p:cNvSpPr>
            <a:spLocks noGrp="1"/>
          </p:cNvSpPr>
          <p:nvPr>
            <p:ph type="ftr" idx="50"/>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99" name="PlaceHolder 5"/>
          <p:cNvSpPr>
            <a:spLocks noGrp="1"/>
          </p:cNvSpPr>
          <p:nvPr>
            <p:ph type="sldNum" idx="51"/>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75495C83-1A9C-41CA-AA96-5758028BF7B2}"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1" r:id="rId2"/>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01" name="PlaceHolder 2"/>
          <p:cNvSpPr>
            <a:spLocks noGrp="1"/>
          </p:cNvSpPr>
          <p:nvPr>
            <p:ph type="body"/>
          </p:nvPr>
        </p:nvSpPr>
        <p:spPr>
          <a:xfrm>
            <a:off x="457200" y="1600200"/>
            <a:ext cx="4038120" cy="4525920"/>
          </a:xfrm>
          <a:prstGeom prst="rect">
            <a:avLst/>
          </a:prstGeom>
          <a:noFill/>
          <a:ln w="0">
            <a:noFill/>
          </a:ln>
        </p:spPr>
        <p:txBody>
          <a:bodyPr lIns="91440" rIns="91440" tIns="45720" bIns="45720" anchor="t">
            <a:normAutofit fontScale="74983" lnSpcReduction="20000"/>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Arial"/>
              </a:rPr>
              <a:t>Third Outline Level</a:t>
            </a:r>
            <a:endParaRPr b="0" lang="en-US"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Arial"/>
              </a:rPr>
              <a:t>Fourth Outline Level</a:t>
            </a:r>
            <a:endParaRPr b="0" lang="en-US"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Arial"/>
              </a:rPr>
              <a:t>Fifth Outline Level</a:t>
            </a:r>
            <a:endParaRPr b="0" lang="en-US"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Arial"/>
              </a:rPr>
              <a:t>Sixth Outline Level</a:t>
            </a:r>
            <a:endParaRPr b="0" lang="en-US"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Arial"/>
              </a:rPr>
              <a:t>Seventh Outline Level</a:t>
            </a:r>
            <a:endParaRPr b="0" lang="en-US" sz="2800" spc="-1" strike="noStrike">
              <a:solidFill>
                <a:srgbClr val="000000"/>
              </a:solidFill>
              <a:latin typeface="Arial"/>
            </a:endParaRPr>
          </a:p>
        </p:txBody>
      </p:sp>
      <p:sp>
        <p:nvSpPr>
          <p:cNvPr id="102" name="PlaceHolder 3"/>
          <p:cNvSpPr>
            <a:spLocks noGrp="1"/>
          </p:cNvSpPr>
          <p:nvPr>
            <p:ph type="body"/>
          </p:nvPr>
        </p:nvSpPr>
        <p:spPr>
          <a:xfrm>
            <a:off x="4648320" y="1600200"/>
            <a:ext cx="4038120" cy="4525920"/>
          </a:xfrm>
          <a:prstGeom prst="rect">
            <a:avLst/>
          </a:prstGeom>
          <a:noFill/>
          <a:ln w="0">
            <a:noFill/>
          </a:ln>
        </p:spPr>
        <p:txBody>
          <a:bodyPr lIns="91440" rIns="91440" tIns="45720" bIns="45720" anchor="t">
            <a:normAutofit fontScale="74983" lnSpcReduction="20000"/>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Arial"/>
              </a:rPr>
              <a:t>Third Outline Level</a:t>
            </a:r>
            <a:endParaRPr b="0" lang="en-US"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Arial"/>
              </a:rPr>
              <a:t>Fourth Outline Level</a:t>
            </a:r>
            <a:endParaRPr b="0" lang="en-US"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Arial"/>
              </a:rPr>
              <a:t>Fifth Outline Level</a:t>
            </a:r>
            <a:endParaRPr b="0" lang="en-US"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Arial"/>
              </a:rPr>
              <a:t>Sixth Outline Level</a:t>
            </a:r>
            <a:endParaRPr b="0" lang="en-US"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Arial"/>
              </a:rPr>
              <a:t>Seventh Outline Level</a:t>
            </a:r>
            <a:endParaRPr b="0" lang="en-US" sz="2800" spc="-1" strike="noStrike">
              <a:solidFill>
                <a:srgbClr val="000000"/>
              </a:solidFill>
              <a:latin typeface="Arial"/>
            </a:endParaRPr>
          </a:p>
        </p:txBody>
      </p:sp>
      <p:sp>
        <p:nvSpPr>
          <p:cNvPr id="103" name="PlaceHolder 4"/>
          <p:cNvSpPr>
            <a:spLocks noGrp="1"/>
          </p:cNvSpPr>
          <p:nvPr>
            <p:ph type="dt" idx="52"/>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04" name="PlaceHolder 5"/>
          <p:cNvSpPr>
            <a:spLocks noGrp="1"/>
          </p:cNvSpPr>
          <p:nvPr>
            <p:ph type="ftr" idx="53"/>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05" name="PlaceHolder 6"/>
          <p:cNvSpPr>
            <a:spLocks noGrp="1"/>
          </p:cNvSpPr>
          <p:nvPr>
            <p:ph type="sldNum" idx="54"/>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4F129E28-50ED-4D2B-A3A8-C67B4D847047}"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3" r:id="rId2"/>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10" name="PlaceHolder 2"/>
          <p:cNvSpPr>
            <a:spLocks noGrp="1"/>
          </p:cNvSpPr>
          <p:nvPr>
            <p:ph type="body"/>
          </p:nvPr>
        </p:nvSpPr>
        <p:spPr>
          <a:xfrm>
            <a:off x="457200" y="1535040"/>
            <a:ext cx="4039920" cy="639720"/>
          </a:xfrm>
          <a:prstGeom prst="rect">
            <a:avLst/>
          </a:prstGeom>
          <a:noFill/>
          <a:ln w="0">
            <a:noFill/>
          </a:ln>
        </p:spPr>
        <p:txBody>
          <a:bodyPr lIns="91440" rIns="91440" tIns="45720" bIns="45720" anchor="b">
            <a:normAutofit fontScale="6247"/>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111" name="PlaceHolder 3"/>
          <p:cNvSpPr>
            <a:spLocks noGrp="1"/>
          </p:cNvSpPr>
          <p:nvPr>
            <p:ph type="body"/>
          </p:nvPr>
        </p:nvSpPr>
        <p:spPr>
          <a:xfrm>
            <a:off x="457200" y="2174760"/>
            <a:ext cx="4039920" cy="3951000"/>
          </a:xfrm>
          <a:prstGeom prst="rect">
            <a:avLst/>
          </a:prstGeom>
          <a:noFill/>
          <a:ln w="0">
            <a:noFill/>
          </a:ln>
        </p:spPr>
        <p:txBody>
          <a:bodyPr lIns="91440" rIns="91440" tIns="45720" bIns="45720" anchor="t">
            <a:normAutofit fontScale="74970" lnSpcReduction="10000"/>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112" name="PlaceHolder 4"/>
          <p:cNvSpPr>
            <a:spLocks noGrp="1"/>
          </p:cNvSpPr>
          <p:nvPr>
            <p:ph type="body"/>
          </p:nvPr>
        </p:nvSpPr>
        <p:spPr>
          <a:xfrm>
            <a:off x="4645080" y="1535040"/>
            <a:ext cx="4041720" cy="639720"/>
          </a:xfrm>
          <a:prstGeom prst="rect">
            <a:avLst/>
          </a:prstGeom>
          <a:noFill/>
          <a:ln w="0">
            <a:noFill/>
          </a:ln>
        </p:spPr>
        <p:txBody>
          <a:bodyPr lIns="91440" rIns="91440" tIns="45720" bIns="45720" anchor="b">
            <a:normAutofit fontScale="6247"/>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113" name="PlaceHolder 5"/>
          <p:cNvSpPr>
            <a:spLocks noGrp="1"/>
          </p:cNvSpPr>
          <p:nvPr>
            <p:ph type="body"/>
          </p:nvPr>
        </p:nvSpPr>
        <p:spPr>
          <a:xfrm>
            <a:off x="4645080" y="2174760"/>
            <a:ext cx="4041720" cy="3951000"/>
          </a:xfrm>
          <a:prstGeom prst="rect">
            <a:avLst/>
          </a:prstGeom>
          <a:noFill/>
          <a:ln w="0">
            <a:noFill/>
          </a:ln>
        </p:spPr>
        <p:txBody>
          <a:bodyPr lIns="91440" rIns="91440" tIns="45720" bIns="45720" anchor="t">
            <a:normAutofit fontScale="74970" lnSpcReduction="10000"/>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114" name="PlaceHolder 6"/>
          <p:cNvSpPr>
            <a:spLocks noGrp="1"/>
          </p:cNvSpPr>
          <p:nvPr>
            <p:ph type="dt" idx="55"/>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15" name="PlaceHolder 7"/>
          <p:cNvSpPr>
            <a:spLocks noGrp="1"/>
          </p:cNvSpPr>
          <p:nvPr>
            <p:ph type="ftr" idx="56"/>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16" name="PlaceHolder 8"/>
          <p:cNvSpPr>
            <a:spLocks noGrp="1"/>
          </p:cNvSpPr>
          <p:nvPr>
            <p:ph type="sldNum" idx="57"/>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6FC4CD35-7A50-4DD6-BCEF-6B442196F7EC}"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5"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6" name="PlaceHolder 2"/>
          <p:cNvSpPr>
            <a:spLocks noGrp="1"/>
          </p:cNvSpPr>
          <p:nvPr>
            <p:ph type="body"/>
          </p:nvPr>
        </p:nvSpPr>
        <p:spPr>
          <a:xfrm rot="5400000">
            <a:off x="2309400" y="-251640"/>
            <a:ext cx="4525560" cy="8229240"/>
          </a:xfrm>
          <a:prstGeom prst="rect">
            <a:avLst/>
          </a:prstGeom>
          <a:noFill/>
          <a:ln w="0">
            <a:noFill/>
          </a:ln>
        </p:spPr>
        <p:txBody>
          <a:bodyPr lIns="91440" rIns="91440" tIns="45720" bIns="45720" anchor="t">
            <a:normAutofit fontScale="74992" lnSpcReduction="20000"/>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7" name="PlaceHolder 3"/>
          <p:cNvSpPr>
            <a:spLocks noGrp="1"/>
          </p:cNvSpPr>
          <p:nvPr>
            <p:ph type="dt" idx="4"/>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8" name="PlaceHolder 4"/>
          <p:cNvSpPr>
            <a:spLocks noGrp="1"/>
          </p:cNvSpPr>
          <p:nvPr>
            <p:ph type="ftr" idx="5"/>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9" name="PlaceHolder 5"/>
          <p:cNvSpPr>
            <a:spLocks noGrp="1"/>
          </p:cNvSpPr>
          <p:nvPr>
            <p:ph type="sldNum" idx="6"/>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FE6AE03C-CC65-4AC7-ABEE-63A48803E353}"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18" name="PlaceHolder 2"/>
          <p:cNvSpPr>
            <a:spLocks noGrp="1"/>
          </p:cNvSpPr>
          <p:nvPr>
            <p:ph type="dt" idx="58"/>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19" name="PlaceHolder 3"/>
          <p:cNvSpPr>
            <a:spLocks noGrp="1"/>
          </p:cNvSpPr>
          <p:nvPr>
            <p:ph type="ftr" idx="59"/>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20" name="PlaceHolder 4"/>
          <p:cNvSpPr>
            <a:spLocks noGrp="1"/>
          </p:cNvSpPr>
          <p:nvPr>
            <p:ph type="sldNum" idx="60"/>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F1497AE7-B5E1-4E00-BEF7-3C07357C32D7}"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7" r:id="rId2"/>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2880"/>
            <a:ext cx="3008160" cy="1161720"/>
          </a:xfrm>
          <a:prstGeom prst="rect">
            <a:avLst/>
          </a:prstGeom>
          <a:noFill/>
          <a:ln w="0">
            <a:noFill/>
          </a:ln>
        </p:spPr>
        <p:txBody>
          <a:bodyPr lIns="91440" rIns="91440" tIns="45720" bIns="45720" anchor="b">
            <a:normAutofit/>
          </a:bodyPr>
          <a:p>
            <a:pPr indent="0">
              <a:buNone/>
            </a:pPr>
            <a:r>
              <a:rPr b="0" lang="en-US" sz="2000" spc="-1" strike="noStrike">
                <a:solidFill>
                  <a:srgbClr val="000000"/>
                </a:solidFill>
                <a:latin typeface="Arial"/>
              </a:rPr>
              <a:t>Click to edit the title text format</a:t>
            </a:r>
            <a:endParaRPr b="0" lang="en-US" sz="2000" spc="-1" strike="noStrike">
              <a:solidFill>
                <a:srgbClr val="000000"/>
              </a:solidFill>
              <a:latin typeface="Arial"/>
            </a:endParaRPr>
          </a:p>
        </p:txBody>
      </p:sp>
      <p:sp>
        <p:nvSpPr>
          <p:cNvPr id="123" name="PlaceHolder 2"/>
          <p:cNvSpPr>
            <a:spLocks noGrp="1"/>
          </p:cNvSpPr>
          <p:nvPr>
            <p:ph type="body"/>
          </p:nvPr>
        </p:nvSpPr>
        <p:spPr>
          <a:xfrm>
            <a:off x="3575160" y="272880"/>
            <a:ext cx="5111280" cy="5852520"/>
          </a:xfrm>
          <a:prstGeom prst="rect">
            <a:avLst/>
          </a:prstGeom>
          <a:noFill/>
          <a:ln w="0">
            <a:noFill/>
          </a:ln>
        </p:spPr>
        <p:txBody>
          <a:bodyPr lIns="91440" rIns="91440" tIns="45720" bIns="45720" anchor="t">
            <a:normAutofit fontScale="93740" lnSpcReduction="10000"/>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124" name="PlaceHolder 3"/>
          <p:cNvSpPr>
            <a:spLocks noGrp="1"/>
          </p:cNvSpPr>
          <p:nvPr>
            <p:ph type="body"/>
          </p:nvPr>
        </p:nvSpPr>
        <p:spPr>
          <a:xfrm>
            <a:off x="457200" y="1434960"/>
            <a:ext cx="3008160" cy="4690800"/>
          </a:xfrm>
          <a:prstGeom prst="rect">
            <a:avLst/>
          </a:prstGeom>
          <a:noFill/>
          <a:ln w="0">
            <a:noFill/>
          </a:ln>
        </p:spPr>
        <p:txBody>
          <a:bodyPr lIns="91440" rIns="91440" tIns="45720" bIns="45720" anchor="t">
            <a:normAutofit fontScale="74983" lnSpcReduction="20000"/>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400" spc="-1" strike="noStrike">
                <a:solidFill>
                  <a:srgbClr val="000000"/>
                </a:solidFill>
                <a:latin typeface="Arial"/>
              </a:rPr>
              <a:t>Fifth Outline Level</a:t>
            </a:r>
            <a:endParaRPr b="0" lang="en-US" sz="1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400" spc="-1" strike="noStrike">
                <a:solidFill>
                  <a:srgbClr val="000000"/>
                </a:solidFill>
                <a:latin typeface="Arial"/>
              </a:rPr>
              <a:t>Sixth Outline Level</a:t>
            </a:r>
            <a:endParaRPr b="0" lang="en-US" sz="1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400" spc="-1" strike="noStrike">
                <a:solidFill>
                  <a:srgbClr val="000000"/>
                </a:solidFill>
                <a:latin typeface="Arial"/>
              </a:rPr>
              <a:t>Seventh Outline Level</a:t>
            </a:r>
            <a:endParaRPr b="0" lang="en-US" sz="1400" spc="-1" strike="noStrike">
              <a:solidFill>
                <a:srgbClr val="000000"/>
              </a:solidFill>
              <a:latin typeface="Arial"/>
            </a:endParaRPr>
          </a:p>
        </p:txBody>
      </p:sp>
      <p:sp>
        <p:nvSpPr>
          <p:cNvPr id="125" name="PlaceHolder 4"/>
          <p:cNvSpPr>
            <a:spLocks noGrp="1"/>
          </p:cNvSpPr>
          <p:nvPr>
            <p:ph type="dt" idx="61"/>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26" name="PlaceHolder 5"/>
          <p:cNvSpPr>
            <a:spLocks noGrp="1"/>
          </p:cNvSpPr>
          <p:nvPr>
            <p:ph type="ftr" idx="62"/>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27" name="PlaceHolder 6"/>
          <p:cNvSpPr>
            <a:spLocks noGrp="1"/>
          </p:cNvSpPr>
          <p:nvPr>
            <p:ph type="sldNum" idx="63"/>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3DD36037-DE7F-4AEB-BAED-3F6E3958B60E}"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9" r:id="rId2"/>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28" name="PlaceHolder 1"/>
          <p:cNvSpPr>
            <a:spLocks noGrp="1"/>
          </p:cNvSpPr>
          <p:nvPr>
            <p:ph type="title"/>
          </p:nvPr>
        </p:nvSpPr>
        <p:spPr>
          <a:xfrm>
            <a:off x="1792440" y="4800600"/>
            <a:ext cx="5486040" cy="566280"/>
          </a:xfrm>
          <a:prstGeom prst="rect">
            <a:avLst/>
          </a:prstGeom>
          <a:noFill/>
          <a:ln w="0">
            <a:noFill/>
          </a:ln>
        </p:spPr>
        <p:txBody>
          <a:bodyPr lIns="91440" rIns="91440" tIns="45720" bIns="45720" anchor="b">
            <a:normAutofit/>
          </a:bodyPr>
          <a:p>
            <a:pPr indent="0">
              <a:buNone/>
            </a:pPr>
            <a:r>
              <a:rPr b="0" lang="en-US" sz="2000" spc="-1" strike="noStrike">
                <a:solidFill>
                  <a:srgbClr val="000000"/>
                </a:solidFill>
                <a:latin typeface="Arial"/>
              </a:rPr>
              <a:t>Click to edit the title text format</a:t>
            </a:r>
            <a:endParaRPr b="0" lang="en-US" sz="2000" spc="-1" strike="noStrike">
              <a:solidFill>
                <a:srgbClr val="000000"/>
              </a:solidFill>
              <a:latin typeface="Arial"/>
            </a:endParaRPr>
          </a:p>
        </p:txBody>
      </p:sp>
      <p:sp>
        <p:nvSpPr>
          <p:cNvPr id="129" name="PlaceHolder 2"/>
          <p:cNvSpPr>
            <a:spLocks noGrp="1"/>
          </p:cNvSpPr>
          <p:nvPr>
            <p:ph type="body"/>
          </p:nvPr>
        </p:nvSpPr>
        <p:spPr>
          <a:xfrm>
            <a:off x="1792440" y="612720"/>
            <a:ext cx="5486040" cy="4114440"/>
          </a:xfrm>
          <a:prstGeom prst="rect">
            <a:avLst/>
          </a:prstGeom>
          <a:noFill/>
          <a:ln w="0">
            <a:noFill/>
          </a:ln>
        </p:spPr>
        <p:txBody>
          <a:bodyPr lIns="90000" rIns="90000" tIns="45000" bIns="45000" anchor="t">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Click to edit the outline text format</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Second Outline Level</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Fifth Outline Level</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Sixth Outline Level</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Seventh Outline Level</a:t>
            </a:r>
            <a:endParaRPr b="0" lang="en-US" sz="1800" spc="-1" strike="noStrike">
              <a:solidFill>
                <a:srgbClr val="000000"/>
              </a:solidFill>
              <a:latin typeface="Arial"/>
            </a:endParaRPr>
          </a:p>
        </p:txBody>
      </p:sp>
      <p:sp>
        <p:nvSpPr>
          <p:cNvPr id="130" name="PlaceHolder 3"/>
          <p:cNvSpPr>
            <a:spLocks noGrp="1"/>
          </p:cNvSpPr>
          <p:nvPr>
            <p:ph type="body"/>
          </p:nvPr>
        </p:nvSpPr>
        <p:spPr>
          <a:xfrm>
            <a:off x="1792440" y="5367240"/>
            <a:ext cx="5486040" cy="804600"/>
          </a:xfrm>
          <a:prstGeom prst="rect">
            <a:avLst/>
          </a:prstGeom>
          <a:noFill/>
          <a:ln w="0">
            <a:noFill/>
          </a:ln>
        </p:spPr>
        <p:txBody>
          <a:bodyPr lIns="91440" rIns="91440" tIns="45720" bIns="45720" anchor="t">
            <a:normAutofit fontScale="24994" lnSpcReduction="10000"/>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400" spc="-1" strike="noStrike">
                <a:solidFill>
                  <a:srgbClr val="000000"/>
                </a:solidFill>
                <a:latin typeface="Arial"/>
              </a:rPr>
              <a:t>Fifth Outline Level</a:t>
            </a:r>
            <a:endParaRPr b="0" lang="en-US" sz="1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400" spc="-1" strike="noStrike">
                <a:solidFill>
                  <a:srgbClr val="000000"/>
                </a:solidFill>
                <a:latin typeface="Arial"/>
              </a:rPr>
              <a:t>Sixth Outline Level</a:t>
            </a:r>
            <a:endParaRPr b="0" lang="en-US" sz="1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400" spc="-1" strike="noStrike">
                <a:solidFill>
                  <a:srgbClr val="000000"/>
                </a:solidFill>
                <a:latin typeface="Arial"/>
              </a:rPr>
              <a:t>Seventh Outline Level</a:t>
            </a:r>
            <a:endParaRPr b="0" lang="en-US" sz="1400" spc="-1" strike="noStrike">
              <a:solidFill>
                <a:srgbClr val="000000"/>
              </a:solidFill>
              <a:latin typeface="Arial"/>
            </a:endParaRPr>
          </a:p>
        </p:txBody>
      </p:sp>
      <p:sp>
        <p:nvSpPr>
          <p:cNvPr id="131" name="PlaceHolder 4"/>
          <p:cNvSpPr>
            <a:spLocks noGrp="1"/>
          </p:cNvSpPr>
          <p:nvPr>
            <p:ph type="dt" idx="64"/>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32" name="PlaceHolder 5"/>
          <p:cNvSpPr>
            <a:spLocks noGrp="1"/>
          </p:cNvSpPr>
          <p:nvPr>
            <p:ph type="ftr" idx="65"/>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33" name="PlaceHolder 6"/>
          <p:cNvSpPr>
            <a:spLocks noGrp="1"/>
          </p:cNvSpPr>
          <p:nvPr>
            <p:ph type="sldNum" idx="66"/>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229C7A89-695C-4DD6-8825-8A857B9FE8B9}"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0" name="PlaceHolder 1"/>
          <p:cNvSpPr>
            <a:spLocks noGrp="1"/>
          </p:cNvSpPr>
          <p:nvPr>
            <p:ph type="title"/>
          </p:nvPr>
        </p:nvSpPr>
        <p:spPr>
          <a:xfrm rot="5400000">
            <a:off x="4732560" y="2171520"/>
            <a:ext cx="5851080" cy="20570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1" name="PlaceHolder 2"/>
          <p:cNvSpPr>
            <a:spLocks noGrp="1"/>
          </p:cNvSpPr>
          <p:nvPr>
            <p:ph type="body"/>
          </p:nvPr>
        </p:nvSpPr>
        <p:spPr>
          <a:xfrm rot="5400000">
            <a:off x="541800" y="190080"/>
            <a:ext cx="5851080" cy="6019560"/>
          </a:xfrm>
          <a:prstGeom prst="rect">
            <a:avLst/>
          </a:prstGeom>
          <a:noFill/>
          <a:ln w="0">
            <a:noFill/>
          </a:ln>
        </p:spPr>
        <p:txBody>
          <a:bodyPr lIns="91440" rIns="91440" tIns="45720" bIns="4572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12" name="PlaceHolder 3"/>
          <p:cNvSpPr>
            <a:spLocks noGrp="1"/>
          </p:cNvSpPr>
          <p:nvPr>
            <p:ph type="dt" idx="7"/>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3" name="PlaceHolder 4"/>
          <p:cNvSpPr>
            <a:spLocks noGrp="1"/>
          </p:cNvSpPr>
          <p:nvPr>
            <p:ph type="ftr" idx="8"/>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4" name="PlaceHolder 5"/>
          <p:cNvSpPr>
            <a:spLocks noGrp="1"/>
          </p:cNvSpPr>
          <p:nvPr>
            <p:ph type="sldNum" idx="9"/>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9B4A7DDE-F75C-4B27-A175-046719D4EAF6}"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130480"/>
            <a:ext cx="7772040" cy="146952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6" name="PlaceHolder 2"/>
          <p:cNvSpPr>
            <a:spLocks noGrp="1"/>
          </p:cNvSpPr>
          <p:nvPr>
            <p:ph type="dt" idx="10"/>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17" name="PlaceHolder 3"/>
          <p:cNvSpPr>
            <a:spLocks noGrp="1"/>
          </p:cNvSpPr>
          <p:nvPr>
            <p:ph type="ftr" idx="11"/>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18" name="PlaceHolder 4"/>
          <p:cNvSpPr>
            <a:spLocks noGrp="1"/>
          </p:cNvSpPr>
          <p:nvPr>
            <p:ph type="sldNum" idx="12"/>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3394FE63-7BD6-49BC-BDB2-53246C8163E9}"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22" name="PlaceHolder 2"/>
          <p:cNvSpPr>
            <a:spLocks noGrp="1"/>
          </p:cNvSpPr>
          <p:nvPr>
            <p:ph type="body"/>
          </p:nvPr>
        </p:nvSpPr>
        <p:spPr>
          <a:xfrm>
            <a:off x="457200" y="1600200"/>
            <a:ext cx="8229240" cy="4525560"/>
          </a:xfrm>
          <a:prstGeom prst="rect">
            <a:avLst/>
          </a:prstGeom>
          <a:noFill/>
          <a:ln w="0">
            <a:noFill/>
          </a:ln>
        </p:spPr>
        <p:txBody>
          <a:bodyPr lIns="91440" rIns="91440" tIns="45720" bIns="45720" anchor="t">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23" name="PlaceHolder 3"/>
          <p:cNvSpPr>
            <a:spLocks noGrp="1"/>
          </p:cNvSpPr>
          <p:nvPr>
            <p:ph type="dt" idx="13"/>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24" name="PlaceHolder 4"/>
          <p:cNvSpPr>
            <a:spLocks noGrp="1"/>
          </p:cNvSpPr>
          <p:nvPr>
            <p:ph type="ftr" idx="14"/>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5" name="PlaceHolder 5"/>
          <p:cNvSpPr>
            <a:spLocks noGrp="1"/>
          </p:cNvSpPr>
          <p:nvPr>
            <p:ph type="sldNum" idx="15"/>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6519620B-E207-4AB9-AE8F-424C65461DBC}"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722160" y="4406760"/>
            <a:ext cx="7772040" cy="1361880"/>
          </a:xfrm>
          <a:prstGeom prst="rect">
            <a:avLst/>
          </a:prstGeom>
          <a:noFill/>
          <a:ln w="0">
            <a:noFill/>
          </a:ln>
        </p:spPr>
        <p:txBody>
          <a:bodyPr lIns="91440" rIns="91440" tIns="45720" bIns="45720" anchor="t">
            <a:normAutofit/>
          </a:bodyPr>
          <a:p>
            <a:pPr indent="0">
              <a:buNone/>
            </a:pPr>
            <a:r>
              <a:rPr b="0" lang="en-US" sz="4000" spc="-1" strike="noStrike">
                <a:solidFill>
                  <a:srgbClr val="000000"/>
                </a:solidFill>
                <a:latin typeface="Arial"/>
              </a:rPr>
              <a:t>Click to edit the title text format</a:t>
            </a:r>
            <a:endParaRPr b="0" lang="en-US" sz="4000" spc="-1" strike="noStrike">
              <a:solidFill>
                <a:srgbClr val="000000"/>
              </a:solidFill>
              <a:latin typeface="Arial"/>
            </a:endParaRPr>
          </a:p>
        </p:txBody>
      </p:sp>
      <p:sp>
        <p:nvSpPr>
          <p:cNvPr id="29" name="PlaceHolder 2"/>
          <p:cNvSpPr>
            <a:spLocks noGrp="1"/>
          </p:cNvSpPr>
          <p:nvPr>
            <p:ph type="body"/>
          </p:nvPr>
        </p:nvSpPr>
        <p:spPr>
          <a:xfrm>
            <a:off x="722160" y="2906640"/>
            <a:ext cx="7772040" cy="1499760"/>
          </a:xfrm>
          <a:prstGeom prst="rect">
            <a:avLst/>
          </a:prstGeom>
          <a:noFill/>
          <a:ln w="0">
            <a:noFill/>
          </a:ln>
        </p:spPr>
        <p:txBody>
          <a:bodyPr lIns="91440" rIns="91440" tIns="45720" bIns="45720" anchor="b">
            <a:normAutofit fontScale="43472"/>
          </a:bodyPr>
          <a:p>
            <a:pPr marL="432000" indent="-324000">
              <a:spcBef>
                <a:spcPts val="1417"/>
              </a:spcBef>
              <a:buClr>
                <a:srgbClr val="000000"/>
              </a:buClr>
              <a:buSzPct val="45000"/>
              <a:buFont typeface="Wingdings" charset="2"/>
              <a:buChar char=""/>
            </a:pPr>
            <a:r>
              <a:rPr b="0" lang="en-US" sz="2000" spc="-1" strike="noStrike">
                <a:solidFill>
                  <a:srgbClr val="000000"/>
                </a:solidFill>
                <a:latin typeface="Arial"/>
              </a:rPr>
              <a:t>Click to edit the outline text format</a:t>
            </a:r>
            <a:endParaRPr b="0" lang="en-US" sz="20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Arial"/>
              </a:rPr>
              <a:t>Third Outline Level</a:t>
            </a:r>
            <a:endParaRPr b="0" lang="en-US" sz="20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Arial"/>
              </a:rPr>
              <a:t>Fourth Outline Level</a:t>
            </a:r>
            <a:endParaRPr b="0" lang="en-US"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
        <p:nvSpPr>
          <p:cNvPr id="30" name="PlaceHolder 3"/>
          <p:cNvSpPr>
            <a:spLocks noGrp="1"/>
          </p:cNvSpPr>
          <p:nvPr>
            <p:ph type="dt" idx="16"/>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31" name="PlaceHolder 4"/>
          <p:cNvSpPr>
            <a:spLocks noGrp="1"/>
          </p:cNvSpPr>
          <p:nvPr>
            <p:ph type="ftr" idx="17"/>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2" name="PlaceHolder 5"/>
          <p:cNvSpPr>
            <a:spLocks noGrp="1"/>
          </p:cNvSpPr>
          <p:nvPr>
            <p:ph type="sldNum" idx="18"/>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6F4588C1-B88B-4AA2-823D-DAE06999914A}"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33"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34" name="PlaceHolder 2"/>
          <p:cNvSpPr>
            <a:spLocks noGrp="1"/>
          </p:cNvSpPr>
          <p:nvPr>
            <p:ph type="body"/>
          </p:nvPr>
        </p:nvSpPr>
        <p:spPr>
          <a:xfrm>
            <a:off x="457200" y="1600200"/>
            <a:ext cx="4038120" cy="4525560"/>
          </a:xfrm>
          <a:prstGeom prst="rect">
            <a:avLst/>
          </a:prstGeom>
          <a:noFill/>
          <a:ln w="0">
            <a:noFill/>
          </a:ln>
        </p:spPr>
        <p:txBody>
          <a:bodyPr lIns="91440" rIns="91440" tIns="45720" bIns="45720" anchor="t">
            <a:normAutofit fontScale="74983" lnSpcReduction="20000"/>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Arial"/>
              </a:rPr>
              <a:t>Third Outline Level</a:t>
            </a:r>
            <a:endParaRPr b="0" lang="en-US"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Arial"/>
              </a:rPr>
              <a:t>Fourth Outline Level</a:t>
            </a:r>
            <a:endParaRPr b="0" lang="en-US"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Arial"/>
              </a:rPr>
              <a:t>Fifth Outline Level</a:t>
            </a:r>
            <a:endParaRPr b="0" lang="en-US"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Arial"/>
              </a:rPr>
              <a:t>Sixth Outline Level</a:t>
            </a:r>
            <a:endParaRPr b="0" lang="en-US"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Arial"/>
              </a:rPr>
              <a:t>Seventh Outline Level</a:t>
            </a:r>
            <a:endParaRPr b="0" lang="en-US" sz="2800" spc="-1" strike="noStrike">
              <a:solidFill>
                <a:srgbClr val="000000"/>
              </a:solidFill>
              <a:latin typeface="Arial"/>
            </a:endParaRPr>
          </a:p>
        </p:txBody>
      </p:sp>
      <p:sp>
        <p:nvSpPr>
          <p:cNvPr id="35" name="PlaceHolder 3"/>
          <p:cNvSpPr>
            <a:spLocks noGrp="1"/>
          </p:cNvSpPr>
          <p:nvPr>
            <p:ph type="body"/>
          </p:nvPr>
        </p:nvSpPr>
        <p:spPr>
          <a:xfrm>
            <a:off x="4648320" y="1600200"/>
            <a:ext cx="4038120" cy="4525560"/>
          </a:xfrm>
          <a:prstGeom prst="rect">
            <a:avLst/>
          </a:prstGeom>
          <a:noFill/>
          <a:ln w="0">
            <a:noFill/>
          </a:ln>
        </p:spPr>
        <p:txBody>
          <a:bodyPr lIns="91440" rIns="91440" tIns="45720" bIns="45720" anchor="t">
            <a:normAutofit fontScale="74983" lnSpcReduction="20000"/>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Arial"/>
              </a:rPr>
              <a:t>Third Outline Level</a:t>
            </a:r>
            <a:endParaRPr b="0" lang="en-US"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Arial"/>
              </a:rPr>
              <a:t>Fourth Outline Level</a:t>
            </a:r>
            <a:endParaRPr b="0" lang="en-US"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Arial"/>
              </a:rPr>
              <a:t>Fifth Outline Level</a:t>
            </a:r>
            <a:endParaRPr b="0" lang="en-US"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Arial"/>
              </a:rPr>
              <a:t>Sixth Outline Level</a:t>
            </a:r>
            <a:endParaRPr b="0" lang="en-US"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Arial"/>
              </a:rPr>
              <a:t>Seventh Outline Level</a:t>
            </a:r>
            <a:endParaRPr b="0" lang="en-US" sz="2800" spc="-1" strike="noStrike">
              <a:solidFill>
                <a:srgbClr val="000000"/>
              </a:solidFill>
              <a:latin typeface="Arial"/>
            </a:endParaRPr>
          </a:p>
        </p:txBody>
      </p:sp>
      <p:sp>
        <p:nvSpPr>
          <p:cNvPr id="36" name="PlaceHolder 4"/>
          <p:cNvSpPr>
            <a:spLocks noGrp="1"/>
          </p:cNvSpPr>
          <p:nvPr>
            <p:ph type="dt" idx="19"/>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37" name="PlaceHolder 5"/>
          <p:cNvSpPr>
            <a:spLocks noGrp="1"/>
          </p:cNvSpPr>
          <p:nvPr>
            <p:ph type="ftr" idx="20"/>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8" name="PlaceHolder 6"/>
          <p:cNvSpPr>
            <a:spLocks noGrp="1"/>
          </p:cNvSpPr>
          <p:nvPr>
            <p:ph type="sldNum" idx="21"/>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998F17E3-9871-4BC4-BF96-EB0409F1E7B3}"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43" name="PlaceHolder 2"/>
          <p:cNvSpPr>
            <a:spLocks noGrp="1"/>
          </p:cNvSpPr>
          <p:nvPr>
            <p:ph type="body"/>
          </p:nvPr>
        </p:nvSpPr>
        <p:spPr>
          <a:xfrm>
            <a:off x="457200" y="1535040"/>
            <a:ext cx="4039920" cy="639360"/>
          </a:xfrm>
          <a:prstGeom prst="rect">
            <a:avLst/>
          </a:prstGeom>
          <a:noFill/>
          <a:ln w="0">
            <a:noFill/>
          </a:ln>
        </p:spPr>
        <p:txBody>
          <a:bodyPr lIns="91440" rIns="91440" tIns="45720" bIns="45720" anchor="b">
            <a:normAutofit fontScale="6247"/>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44" name="PlaceHolder 3"/>
          <p:cNvSpPr>
            <a:spLocks noGrp="1"/>
          </p:cNvSpPr>
          <p:nvPr>
            <p:ph type="body"/>
          </p:nvPr>
        </p:nvSpPr>
        <p:spPr>
          <a:xfrm>
            <a:off x="457200" y="2174760"/>
            <a:ext cx="4039920" cy="3951000"/>
          </a:xfrm>
          <a:prstGeom prst="rect">
            <a:avLst/>
          </a:prstGeom>
          <a:noFill/>
          <a:ln w="0">
            <a:noFill/>
          </a:ln>
        </p:spPr>
        <p:txBody>
          <a:bodyPr lIns="91440" rIns="91440" tIns="45720" bIns="45720" anchor="t">
            <a:normAutofit fontScale="74970" lnSpcReduction="10000"/>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45" name="PlaceHolder 4"/>
          <p:cNvSpPr>
            <a:spLocks noGrp="1"/>
          </p:cNvSpPr>
          <p:nvPr>
            <p:ph type="body"/>
          </p:nvPr>
        </p:nvSpPr>
        <p:spPr>
          <a:xfrm>
            <a:off x="4645080" y="1535040"/>
            <a:ext cx="4041360" cy="639360"/>
          </a:xfrm>
          <a:prstGeom prst="rect">
            <a:avLst/>
          </a:prstGeom>
          <a:noFill/>
          <a:ln w="0">
            <a:noFill/>
          </a:ln>
        </p:spPr>
        <p:txBody>
          <a:bodyPr lIns="91440" rIns="91440" tIns="45720" bIns="45720" anchor="b">
            <a:normAutofit fontScale="6247"/>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46" name="PlaceHolder 5"/>
          <p:cNvSpPr>
            <a:spLocks noGrp="1"/>
          </p:cNvSpPr>
          <p:nvPr>
            <p:ph type="body"/>
          </p:nvPr>
        </p:nvSpPr>
        <p:spPr>
          <a:xfrm>
            <a:off x="4645080" y="2174760"/>
            <a:ext cx="4041360" cy="3951000"/>
          </a:xfrm>
          <a:prstGeom prst="rect">
            <a:avLst/>
          </a:prstGeom>
          <a:noFill/>
          <a:ln w="0">
            <a:noFill/>
          </a:ln>
        </p:spPr>
        <p:txBody>
          <a:bodyPr lIns="91440" rIns="91440" tIns="45720" bIns="45720" anchor="t">
            <a:normAutofit fontScale="74970" lnSpcReduction="10000"/>
          </a:bodyPr>
          <a:p>
            <a:pPr marL="432000" indent="-324000">
              <a:spcBef>
                <a:spcPts val="1417"/>
              </a:spcBef>
              <a:buClr>
                <a:srgbClr val="000000"/>
              </a:buClr>
              <a:buSzPct val="45000"/>
              <a:buFont typeface="Wingdings" charset="2"/>
              <a:buChar char=""/>
            </a:pPr>
            <a:r>
              <a:rPr b="0" lang="en-US" sz="2400" spc="-1" strike="noStrike">
                <a:solidFill>
                  <a:srgbClr val="000000"/>
                </a:solidFill>
                <a:latin typeface="Arial"/>
              </a:rPr>
              <a:t>Click to edit the outline text format</a:t>
            </a:r>
            <a:endParaRPr b="0" lang="en-US" sz="2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Arial"/>
              </a:rPr>
              <a:t>Second Outline Level</a:t>
            </a:r>
            <a:endParaRPr b="0" lang="en-US" sz="2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400" spc="-1" strike="noStrike">
                <a:solidFill>
                  <a:srgbClr val="000000"/>
                </a:solidFill>
                <a:latin typeface="Arial"/>
              </a:rPr>
              <a:t>Third Outline Level</a:t>
            </a:r>
            <a:endParaRPr b="0" lang="en-US"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400" spc="-1" strike="noStrike">
                <a:solidFill>
                  <a:srgbClr val="000000"/>
                </a:solidFill>
                <a:latin typeface="Arial"/>
              </a:rPr>
              <a:t>Fourth Outline Level</a:t>
            </a:r>
            <a:endParaRPr b="0" lang="en-US" sz="2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400" spc="-1" strike="noStrike">
                <a:solidFill>
                  <a:srgbClr val="000000"/>
                </a:solidFill>
                <a:latin typeface="Arial"/>
              </a:rPr>
              <a:t>Fifth Outline Level</a:t>
            </a:r>
            <a:endParaRPr b="0" lang="en-US" sz="2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400" spc="-1" strike="noStrike">
                <a:solidFill>
                  <a:srgbClr val="000000"/>
                </a:solidFill>
                <a:latin typeface="Arial"/>
              </a:rPr>
              <a:t>Sixth Outline Level</a:t>
            </a:r>
            <a:endParaRPr b="0" lang="en-US" sz="2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400" spc="-1" strike="noStrike">
                <a:solidFill>
                  <a:srgbClr val="000000"/>
                </a:solidFill>
                <a:latin typeface="Arial"/>
              </a:rPr>
              <a:t>Seventh Outline Level</a:t>
            </a:r>
            <a:endParaRPr b="0" lang="en-US" sz="2400" spc="-1" strike="noStrike">
              <a:solidFill>
                <a:srgbClr val="000000"/>
              </a:solidFill>
              <a:latin typeface="Arial"/>
            </a:endParaRPr>
          </a:p>
        </p:txBody>
      </p:sp>
      <p:sp>
        <p:nvSpPr>
          <p:cNvPr id="47" name="PlaceHolder 6"/>
          <p:cNvSpPr>
            <a:spLocks noGrp="1"/>
          </p:cNvSpPr>
          <p:nvPr>
            <p:ph type="dt" idx="22"/>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48" name="PlaceHolder 7"/>
          <p:cNvSpPr>
            <a:spLocks noGrp="1"/>
          </p:cNvSpPr>
          <p:nvPr>
            <p:ph type="ftr" idx="23"/>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49" name="PlaceHolder 8"/>
          <p:cNvSpPr>
            <a:spLocks noGrp="1"/>
          </p:cNvSpPr>
          <p:nvPr>
            <p:ph type="sldNum" idx="24"/>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78C87997-B54A-41DC-B3E5-8D94BAF72714}"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91440" rIns="91440" tIns="45720" bIns="45720" anchor="ctr">
            <a:normAutofit/>
          </a:bodyPr>
          <a:p>
            <a:pPr indent="0">
              <a:buNone/>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51" name="PlaceHolder 2"/>
          <p:cNvSpPr>
            <a:spLocks noGrp="1"/>
          </p:cNvSpPr>
          <p:nvPr>
            <p:ph type="dt" idx="25"/>
          </p:nvPr>
        </p:nvSpPr>
        <p:spPr>
          <a:xfrm>
            <a:off x="457200" y="6356520"/>
            <a:ext cx="2133360" cy="364680"/>
          </a:xfrm>
          <a:prstGeom prst="rect">
            <a:avLst/>
          </a:prstGeom>
          <a:noFill/>
          <a:ln w="0">
            <a:noFill/>
          </a:ln>
        </p:spPr>
        <p:txBody>
          <a:bodyPr lIns="91440" rIns="91440" tIns="45720" bIns="45720" anchor="ctr">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52" name="PlaceHolder 3"/>
          <p:cNvSpPr>
            <a:spLocks noGrp="1"/>
          </p:cNvSpPr>
          <p:nvPr>
            <p:ph type="ftr" idx="26"/>
          </p:nvPr>
        </p:nvSpPr>
        <p:spPr>
          <a:xfrm>
            <a:off x="3124080" y="6356520"/>
            <a:ext cx="2895120" cy="364680"/>
          </a:xfrm>
          <a:prstGeom prst="rect">
            <a:avLst/>
          </a:prstGeom>
          <a:noFill/>
          <a:ln w="0">
            <a:noFill/>
          </a:ln>
        </p:spPr>
        <p:txBody>
          <a:bodyPr lIns="91440" rIns="91440" tIns="45720" bIns="45720" anchor="ctr">
            <a:noAutofit/>
          </a:bodyPr>
          <a:lstStyle>
            <a:lvl1pPr indent="0" algn="ctr">
              <a:buNone/>
              <a:defRPr b="0" lang="en-US" sz="1400" spc="-1" strike="noStrike">
                <a:solidFill>
                  <a:srgbClr val="000000"/>
                </a:solidFill>
                <a:latin typeface="Times New Roman"/>
              </a:defRPr>
            </a:lvl1pPr>
          </a:lstStyle>
          <a:p>
            <a:pPr indent="0" algn="ctr">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53" name="PlaceHolder 4"/>
          <p:cNvSpPr>
            <a:spLocks noGrp="1"/>
          </p:cNvSpPr>
          <p:nvPr>
            <p:ph type="sldNum" idx="27"/>
          </p:nvPr>
        </p:nvSpPr>
        <p:spPr>
          <a:xfrm>
            <a:off x="6553080" y="6356520"/>
            <a:ext cx="2133360" cy="364680"/>
          </a:xfrm>
          <a:prstGeom prst="rect">
            <a:avLst/>
          </a:prstGeom>
          <a:noFill/>
          <a:ln w="0">
            <a:noFill/>
          </a:ln>
        </p:spPr>
        <p:txBody>
          <a:bodyPr lIns="91440" rIns="91440" tIns="45720" bIns="45720" anchor="ctr">
            <a:noAutofit/>
          </a:bodyPr>
          <a:lstStyle>
            <a:lvl1pPr indent="0" algn="r">
              <a:lnSpc>
                <a:spcPct val="100000"/>
              </a:lnSpc>
              <a:buNone/>
              <a:tabLst>
                <a:tab algn="l" pos="0"/>
              </a:tabLst>
              <a:defRPr b="0" lang="en-US" sz="1200" spc="-1" strike="noStrike">
                <a:solidFill>
                  <a:srgbClr val="888888"/>
                </a:solidFill>
                <a:latin typeface="Calibri"/>
                <a:ea typeface="Calibri"/>
              </a:defRPr>
            </a:lvl1pPr>
          </a:lstStyle>
          <a:p>
            <a:pPr indent="0" algn="r">
              <a:lnSpc>
                <a:spcPct val="100000"/>
              </a:lnSpc>
              <a:buNone/>
              <a:tabLst>
                <a:tab algn="l" pos="0"/>
              </a:tabLst>
            </a:pPr>
            <a:fld id="{773967AE-0FD0-45EC-A3B4-FCE3F7BFD2E3}" type="slidenum">
              <a:rPr b="0" lang="en-US" sz="1200" spc="-1" strike="noStrike">
                <a:solidFill>
                  <a:srgbClr val="888888"/>
                </a:solidFill>
                <a:latin typeface="Calibri"/>
                <a:ea typeface="Calibri"/>
              </a:rPr>
              <a:t>&lt;number&gt;</a:t>
            </a:fld>
            <a:endParaRPr b="0" lang="en-US" sz="12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6.png"/><Relationship Id="rId6" Type="http://schemas.openxmlformats.org/officeDocument/2006/relationships/image" Target="../media/image6.png"/><Relationship Id="rId7" Type="http://schemas.openxmlformats.org/officeDocument/2006/relationships/image" Target="../media/image6.png"/><Relationship Id="rId8" Type="http://schemas.openxmlformats.org/officeDocument/2006/relationships/slideLayout" Target="../slideLayouts/slideLayout1.xml"/><Relationship Id="rId9"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6.png"/><Relationship Id="rId3" Type="http://schemas.openxmlformats.org/officeDocument/2006/relationships/image" Target="../media/image6.png"/><Relationship Id="rId4" Type="http://schemas.openxmlformats.org/officeDocument/2006/relationships/image" Target="../media/image6.png"/><Relationship Id="rId5" Type="http://schemas.openxmlformats.org/officeDocument/2006/relationships/slideLayout" Target="../slideLayouts/slideLayout1.xml"/><Relationship Id="rId6"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6.png"/><Relationship Id="rId3" Type="http://schemas.openxmlformats.org/officeDocument/2006/relationships/image" Target="../media/image6.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6.png"/><Relationship Id="rId10" Type="http://schemas.openxmlformats.org/officeDocument/2006/relationships/image" Target="../media/image6.png"/><Relationship Id="rId11" Type="http://schemas.openxmlformats.org/officeDocument/2006/relationships/slideLayout" Target="../slideLayouts/slideLayout1.xml"/><Relationship Id="rId1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1" Type="http://schemas.openxmlformats.org/officeDocument/2006/relationships/image" Target="../media/image24.jpeg"/><Relationship Id="rId12" Type="http://schemas.openxmlformats.org/officeDocument/2006/relationships/slideLayout" Target="../slideLayouts/slideLayout1.xml"/><Relationship Id="rId1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6.png"/><Relationship Id="rId3" Type="http://schemas.openxmlformats.org/officeDocument/2006/relationships/image" Target="../media/image6.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6.png"/><Relationship Id="rId7" Type="http://schemas.openxmlformats.org/officeDocument/2006/relationships/slideLayout" Target="../slideLayouts/slideLayout12.xml"/><Relationship Id="rId8"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0" name="Google Shape;159;p1" descr=""/>
          <p:cNvPicPr/>
          <p:nvPr/>
        </p:nvPicPr>
        <p:blipFill>
          <a:blip r:embed="rId1"/>
          <a:srcRect l="0" t="0" r="11308" b="0"/>
          <a:stretch/>
        </p:blipFill>
        <p:spPr>
          <a:xfrm>
            <a:off x="0" y="-1336680"/>
            <a:ext cx="18287640" cy="13743360"/>
          </a:xfrm>
          <a:prstGeom prst="rect">
            <a:avLst/>
          </a:prstGeom>
          <a:ln w="0">
            <a:noFill/>
          </a:ln>
        </p:spPr>
      </p:pic>
      <p:sp>
        <p:nvSpPr>
          <p:cNvPr id="141" name="Google Shape;160;p1"/>
          <p:cNvSpPr/>
          <p:nvPr/>
        </p:nvSpPr>
        <p:spPr>
          <a:xfrm>
            <a:off x="-1371240" y="-1371600"/>
            <a:ext cx="18287640" cy="13743360"/>
          </a:xfrm>
          <a:prstGeom prst="rect">
            <a:avLst/>
          </a:prstGeom>
          <a:solidFill>
            <a:srgbClr val="fa7305">
              <a:alpha val="45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142" name="Google Shape;161;p1"/>
          <p:cNvSpPr/>
          <p:nvPr/>
        </p:nvSpPr>
        <p:spPr>
          <a:xfrm>
            <a:off x="956520" y="496080"/>
            <a:ext cx="15442560" cy="213336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10000" spc="-1" strike="noStrike">
                <a:solidFill>
                  <a:schemeClr val="lt1"/>
                </a:solidFill>
                <a:latin typeface="Titillium Web"/>
                <a:ea typeface="Titillium Web"/>
              </a:rPr>
              <a:t>Rethinking Economics</a:t>
            </a:r>
            <a:endParaRPr b="0" lang="en-US" sz="10000" spc="-1" strike="noStrike">
              <a:solidFill>
                <a:srgbClr val="000000"/>
              </a:solidFill>
              <a:latin typeface="Arial"/>
            </a:endParaRPr>
          </a:p>
        </p:txBody>
      </p:sp>
      <p:sp>
        <p:nvSpPr>
          <p:cNvPr id="143" name="Google Shape;162;p1"/>
          <p:cNvSpPr/>
          <p:nvPr/>
        </p:nvSpPr>
        <p:spPr>
          <a:xfrm>
            <a:off x="1028880" y="2035080"/>
            <a:ext cx="15297840" cy="106632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5000" spc="-1" strike="noStrike">
                <a:solidFill>
                  <a:schemeClr val="lt1"/>
                </a:solidFill>
                <a:latin typeface="Titillium Web"/>
                <a:ea typeface="Titillium Web"/>
              </a:rPr>
              <a:t>Genève</a:t>
            </a:r>
            <a:endParaRPr b="0" lang="en-US" sz="5000" spc="-1" strike="noStrike">
              <a:solidFill>
                <a:srgbClr val="000000"/>
              </a:solidFill>
              <a:latin typeface="Arial"/>
            </a:endParaRPr>
          </a:p>
        </p:txBody>
      </p:sp>
      <p:sp>
        <p:nvSpPr>
          <p:cNvPr id="144" name="Google Shape;163;p1"/>
          <p:cNvSpPr/>
          <p:nvPr/>
        </p:nvSpPr>
        <p:spPr>
          <a:xfrm>
            <a:off x="13467600" y="8548200"/>
            <a:ext cx="4569480" cy="1703160"/>
          </a:xfrm>
          <a:custGeom>
            <a:avLst/>
            <a:gdLst>
              <a:gd name="textAreaLeft" fmla="*/ 0 w 4569480"/>
              <a:gd name="textAreaRight" fmla="*/ 4569840 w 4569480"/>
              <a:gd name="textAreaTop" fmla="*/ 0 h 1703160"/>
              <a:gd name="textAreaBottom" fmla="*/ 1703520 h 1703160"/>
            </a:gdLst>
            <a:ahLst/>
            <a:rect l="textAreaLeft" t="textAreaTop" r="textAreaRight" b="textAreaBottom"/>
            <a:pathLst>
              <a:path w="4570007" h="1703366">
                <a:moveTo>
                  <a:pt x="0" y="0"/>
                </a:moveTo>
                <a:lnTo>
                  <a:pt x="4570007" y="0"/>
                </a:lnTo>
                <a:lnTo>
                  <a:pt x="4570007" y="1703366"/>
                </a:lnTo>
                <a:lnTo>
                  <a:pt x="0" y="1703366"/>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45" name="Google Shape;168;p3"/>
          <p:cNvGrpSpPr/>
          <p:nvPr/>
        </p:nvGrpSpPr>
        <p:grpSpPr>
          <a:xfrm>
            <a:off x="0" y="-144720"/>
            <a:ext cx="18287640" cy="10431360"/>
            <a:chOff x="0" y="-144720"/>
            <a:chExt cx="18287640" cy="10431360"/>
          </a:xfrm>
        </p:grpSpPr>
        <p:sp>
          <p:nvSpPr>
            <p:cNvPr id="146" name="Google Shape;169;p3"/>
            <p:cNvSpPr/>
            <p:nvPr/>
          </p:nvSpPr>
          <p:spPr>
            <a:xfrm>
              <a:off x="0" y="0"/>
              <a:ext cx="18287640" cy="10286640"/>
            </a:xfrm>
            <a:custGeom>
              <a:avLst/>
              <a:gdLst>
                <a:gd name="textAreaLeft" fmla="*/ 0 w 18287640"/>
                <a:gd name="textAreaRight" fmla="*/ 18288000 w 18287640"/>
                <a:gd name="textAreaTop" fmla="*/ 0 h 10286640"/>
                <a:gd name="textAreaBottom" fmla="*/ 10287000 h 10286640"/>
              </a:gdLst>
              <a:ahLst/>
              <a:rect l="textAreaLeft" t="textAreaTop" r="textAreaRight" b="textAreaBottom"/>
              <a:pathLst>
                <a:path w="4816592" h="2709333">
                  <a:moveTo>
                    <a:pt x="0" y="0"/>
                  </a:moveTo>
                  <a:lnTo>
                    <a:pt x="4816592" y="0"/>
                  </a:lnTo>
                  <a:lnTo>
                    <a:pt x="4816592" y="2709333"/>
                  </a:lnTo>
                  <a:lnTo>
                    <a:pt x="0" y="2709333"/>
                  </a:lnTo>
                  <a:close/>
                </a:path>
              </a:pathLst>
            </a:custGeom>
            <a:solidFill>
              <a:srgbClr val="29365e"/>
            </a:solidFill>
            <a:ln w="0">
              <a:noFill/>
            </a:ln>
          </p:spPr>
          <p:style>
            <a:lnRef idx="0"/>
            <a:fillRef idx="0"/>
            <a:effectRef idx="0"/>
            <a:fontRef idx="minor"/>
          </p:style>
          <p:txBody>
            <a:bodyPr lIns="90000" rIns="90000" tIns="45000" bIns="45000" anchor="t">
              <a:noAutofit/>
            </a:bodyPr>
            <a:p>
              <a:endParaRPr b="0" lang="en-US" sz="1800" spc="-1" strike="noStrike">
                <a:solidFill>
                  <a:srgbClr val="ffffff"/>
                </a:solidFill>
                <a:latin typeface="Arial"/>
              </a:endParaRPr>
            </a:p>
          </p:txBody>
        </p:sp>
        <p:sp>
          <p:nvSpPr>
            <p:cNvPr id="147" name="Google Shape;170;p3"/>
            <p:cNvSpPr/>
            <p:nvPr/>
          </p:nvSpPr>
          <p:spPr>
            <a:xfrm>
              <a:off x="0" y="-144720"/>
              <a:ext cx="18287280" cy="10431360"/>
            </a:xfrm>
            <a:prstGeom prst="rect">
              <a:avLst/>
            </a:prstGeom>
            <a:noFill/>
            <a:ln w="0">
              <a:noFill/>
            </a:ln>
          </p:spPr>
          <p:style>
            <a:lnRef idx="0"/>
            <a:fillRef idx="0"/>
            <a:effectRef idx="0"/>
            <a:fontRef idx="minor"/>
          </p:style>
          <p:txBody>
            <a:bodyPr lIns="50760" rIns="50760" tIns="50760" bIns="50760" anchor="ctr">
              <a:noAutofit/>
            </a:bodyPr>
            <a:p>
              <a:pPr algn="ctr">
                <a:lnSpc>
                  <a:spcPct val="147000"/>
                </a:lnSpc>
                <a:tabLst>
                  <a:tab algn="l" pos="0"/>
                </a:tabLst>
              </a:pPr>
              <a:endParaRPr b="0" lang="en-US" sz="1400" spc="-1" strike="noStrike">
                <a:solidFill>
                  <a:srgbClr val="000000"/>
                </a:solidFill>
                <a:latin typeface="Arial"/>
              </a:endParaRPr>
            </a:p>
          </p:txBody>
        </p:sp>
      </p:grpSp>
      <p:sp>
        <p:nvSpPr>
          <p:cNvPr id="148" name="Google Shape;171;p3"/>
          <p:cNvSpPr/>
          <p:nvPr/>
        </p:nvSpPr>
        <p:spPr>
          <a:xfrm>
            <a:off x="1028880" y="587880"/>
            <a:ext cx="15902640" cy="341244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8000" spc="-1" strike="noStrike">
                <a:solidFill>
                  <a:schemeClr val="lt1"/>
                </a:solidFill>
                <a:latin typeface="Titillium Web"/>
                <a:ea typeface="Titillium Web"/>
              </a:rPr>
              <a:t>Rethinking Economics, c’est quoi?</a:t>
            </a:r>
            <a:endParaRPr b="0" lang="en-US" sz="8000" spc="-1" strike="noStrike">
              <a:solidFill>
                <a:srgbClr val="000000"/>
              </a:solidFill>
              <a:latin typeface="Arial"/>
            </a:endParaRPr>
          </a:p>
        </p:txBody>
      </p:sp>
      <p:sp>
        <p:nvSpPr>
          <p:cNvPr id="149" name="Google Shape;172;p3"/>
          <p:cNvSpPr/>
          <p:nvPr/>
        </p:nvSpPr>
        <p:spPr>
          <a:xfrm>
            <a:off x="3241440" y="3238560"/>
            <a:ext cx="11477160" cy="4342680"/>
          </a:xfrm>
          <a:prstGeom prst="rect">
            <a:avLst/>
          </a:prstGeom>
          <a:noFill/>
          <a:ln w="0">
            <a:noFill/>
          </a:ln>
        </p:spPr>
        <p:style>
          <a:lnRef idx="0"/>
          <a:fillRef idx="0"/>
          <a:effectRef idx="0"/>
          <a:fontRef idx="minor"/>
        </p:style>
        <p:txBody>
          <a:bodyPr tIns="91440" bIns="91440" anchor="t">
            <a:spAutoFit/>
          </a:bodyPr>
          <a:p>
            <a:pPr>
              <a:lnSpc>
                <a:spcPct val="130000"/>
              </a:lnSpc>
              <a:tabLst>
                <a:tab algn="l" pos="0"/>
              </a:tabLst>
            </a:pPr>
            <a:r>
              <a:rPr b="1" lang="en-US" sz="3500" spc="-1" strike="noStrike">
                <a:solidFill>
                  <a:schemeClr val="lt1"/>
                </a:solidFill>
                <a:latin typeface="Titillium Web"/>
                <a:ea typeface="Titillium Web"/>
              </a:rPr>
              <a:t>Rethinking Economics est un réseau international d’étudiant.e.x.s qui se rassemblent pour promouvoir une nouvelle manière d’enseigner et de pratiquer l’économie, dans le but de la rendre plus apte à gérer les enjeux actuels (comme le réchauffement climatiques, les inégalités…)</a:t>
            </a:r>
            <a:endParaRPr b="0" lang="en-US" sz="35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50" name="Google Shape;177;p4"/>
          <p:cNvGrpSpPr/>
          <p:nvPr/>
        </p:nvGrpSpPr>
        <p:grpSpPr>
          <a:xfrm>
            <a:off x="0" y="-144720"/>
            <a:ext cx="18287640" cy="10431360"/>
            <a:chOff x="0" y="-144720"/>
            <a:chExt cx="18287640" cy="10431360"/>
          </a:xfrm>
        </p:grpSpPr>
        <p:sp>
          <p:nvSpPr>
            <p:cNvPr id="151" name="Google Shape;178;p4"/>
            <p:cNvSpPr/>
            <p:nvPr/>
          </p:nvSpPr>
          <p:spPr>
            <a:xfrm>
              <a:off x="0" y="0"/>
              <a:ext cx="18287640" cy="10286640"/>
            </a:xfrm>
            <a:custGeom>
              <a:avLst/>
              <a:gdLst>
                <a:gd name="textAreaLeft" fmla="*/ 0 w 18287640"/>
                <a:gd name="textAreaRight" fmla="*/ 18288000 w 18287640"/>
                <a:gd name="textAreaTop" fmla="*/ 0 h 10286640"/>
                <a:gd name="textAreaBottom" fmla="*/ 10287000 h 10286640"/>
              </a:gdLst>
              <a:ahLst/>
              <a:rect l="textAreaLeft" t="textAreaTop" r="textAreaRight" b="textAreaBottom"/>
              <a:pathLst>
                <a:path w="4816592" h="2709333">
                  <a:moveTo>
                    <a:pt x="0" y="0"/>
                  </a:moveTo>
                  <a:lnTo>
                    <a:pt x="4816592" y="0"/>
                  </a:lnTo>
                  <a:lnTo>
                    <a:pt x="4816592" y="2709333"/>
                  </a:lnTo>
                  <a:lnTo>
                    <a:pt x="0" y="2709333"/>
                  </a:lnTo>
                  <a:close/>
                </a:path>
              </a:pathLst>
            </a:custGeom>
            <a:solidFill>
              <a:srgbClr val="29365e"/>
            </a:solidFill>
            <a:ln w="0">
              <a:noFill/>
            </a:ln>
          </p:spPr>
          <p:style>
            <a:lnRef idx="0"/>
            <a:fillRef idx="0"/>
            <a:effectRef idx="0"/>
            <a:fontRef idx="minor"/>
          </p:style>
          <p:txBody>
            <a:bodyPr lIns="90000" rIns="90000" tIns="45000" bIns="45000" anchor="t">
              <a:noAutofit/>
            </a:bodyPr>
            <a:p>
              <a:endParaRPr b="0" lang="en-US" sz="1800" spc="-1" strike="noStrike">
                <a:solidFill>
                  <a:srgbClr val="ffffff"/>
                </a:solidFill>
                <a:latin typeface="Arial"/>
              </a:endParaRPr>
            </a:p>
          </p:txBody>
        </p:sp>
        <p:sp>
          <p:nvSpPr>
            <p:cNvPr id="152" name="Google Shape;179;p4"/>
            <p:cNvSpPr/>
            <p:nvPr/>
          </p:nvSpPr>
          <p:spPr>
            <a:xfrm>
              <a:off x="0" y="-144720"/>
              <a:ext cx="18287640" cy="10431360"/>
            </a:xfrm>
            <a:prstGeom prst="rect">
              <a:avLst/>
            </a:prstGeom>
            <a:noFill/>
            <a:ln w="0">
              <a:noFill/>
            </a:ln>
          </p:spPr>
          <p:style>
            <a:lnRef idx="0"/>
            <a:fillRef idx="0"/>
            <a:effectRef idx="0"/>
            <a:fontRef idx="minor"/>
          </p:style>
          <p:txBody>
            <a:bodyPr lIns="50760" rIns="50760" tIns="50760" bIns="50760" anchor="ctr">
              <a:noAutofit/>
            </a:bodyPr>
            <a:p>
              <a:pPr algn="ctr">
                <a:lnSpc>
                  <a:spcPct val="147000"/>
                </a:lnSpc>
                <a:tabLst>
                  <a:tab algn="l" pos="0"/>
                </a:tabLst>
              </a:pPr>
              <a:endParaRPr b="0" lang="en-US" sz="1400" spc="-1" strike="noStrike">
                <a:solidFill>
                  <a:srgbClr val="000000"/>
                </a:solidFill>
                <a:latin typeface="Arial"/>
              </a:endParaRPr>
            </a:p>
          </p:txBody>
        </p:sp>
      </p:grpSp>
      <p:sp>
        <p:nvSpPr>
          <p:cNvPr id="153" name="Google Shape;180;p4"/>
          <p:cNvSpPr/>
          <p:nvPr/>
        </p:nvSpPr>
        <p:spPr>
          <a:xfrm>
            <a:off x="3372480" y="3169080"/>
            <a:ext cx="10320480" cy="170604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8000" spc="-1" strike="noStrike">
                <a:solidFill>
                  <a:srgbClr val="5cd4f0"/>
                </a:solidFill>
                <a:latin typeface="Titillium Web"/>
                <a:ea typeface="Titillium Web"/>
              </a:rPr>
              <a:t>Et à Geneve?</a:t>
            </a:r>
            <a:endParaRPr b="0" lang="en-US" sz="8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Google Shape;185;g37c0b221a9b_0_3" descr=""/>
          <p:cNvPicPr/>
          <p:nvPr/>
        </p:nvPicPr>
        <p:blipFill>
          <a:blip r:embed="rId1"/>
          <a:stretch/>
        </p:blipFill>
        <p:spPr>
          <a:xfrm>
            <a:off x="350640" y="3524040"/>
            <a:ext cx="4309200" cy="3600360"/>
          </a:xfrm>
          <a:prstGeom prst="rect">
            <a:avLst/>
          </a:prstGeom>
          <a:ln w="0">
            <a:noFill/>
          </a:ln>
        </p:spPr>
      </p:pic>
      <p:pic>
        <p:nvPicPr>
          <p:cNvPr id="155" name="Google Shape;186;g37c0b221a9b_0_3" descr=""/>
          <p:cNvPicPr/>
          <p:nvPr/>
        </p:nvPicPr>
        <p:blipFill>
          <a:blip r:embed="rId2"/>
          <a:srcRect l="7981" t="0" r="3522" b="0"/>
          <a:stretch/>
        </p:blipFill>
        <p:spPr>
          <a:xfrm>
            <a:off x="350640" y="6767280"/>
            <a:ext cx="4309200" cy="3245760"/>
          </a:xfrm>
          <a:prstGeom prst="rect">
            <a:avLst/>
          </a:prstGeom>
          <a:ln w="0">
            <a:noFill/>
          </a:ln>
        </p:spPr>
      </p:pic>
      <p:sp>
        <p:nvSpPr>
          <p:cNvPr id="156" name="Google Shape;187;g37c0b221a9b_0_3"/>
          <p:cNvSpPr/>
          <p:nvPr/>
        </p:nvSpPr>
        <p:spPr>
          <a:xfrm>
            <a:off x="5420160" y="7175160"/>
            <a:ext cx="6594120" cy="2548440"/>
          </a:xfrm>
          <a:prstGeom prst="flowChartAlternateProcess">
            <a:avLst/>
          </a:prstGeom>
          <a:solidFill>
            <a:srgbClr val="fa7305">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157" name="Google Shape;188;g37c0b221a9b_0_3"/>
          <p:cNvSpPr/>
          <p:nvPr/>
        </p:nvSpPr>
        <p:spPr>
          <a:xfrm>
            <a:off x="5420160" y="3869280"/>
            <a:ext cx="6594120" cy="2548440"/>
          </a:xfrm>
          <a:prstGeom prst="flowChartAlternateProcess">
            <a:avLst/>
          </a:prstGeom>
          <a:solidFill>
            <a:srgbClr val="29365e">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158" name="Google Shape;189;g37c0b221a9b_0_3"/>
          <p:cNvSpPr/>
          <p:nvPr/>
        </p:nvSpPr>
        <p:spPr>
          <a:xfrm>
            <a:off x="5427720" y="622440"/>
            <a:ext cx="6594120" cy="2548440"/>
          </a:xfrm>
          <a:prstGeom prst="flowChartAlternateProcess">
            <a:avLst/>
          </a:prstGeom>
          <a:solidFill>
            <a:srgbClr val="5cd4f0">
              <a:alpha val="60000"/>
            </a:srgbClr>
          </a:solidFill>
          <a:ln w="9525">
            <a:solidFill>
              <a:srgbClr val="5cd4f0"/>
            </a:solidFill>
            <a:round/>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000000"/>
              </a:solidFill>
              <a:latin typeface="Arial"/>
            </a:endParaRPr>
          </a:p>
        </p:txBody>
      </p:sp>
      <p:sp>
        <p:nvSpPr>
          <p:cNvPr id="159" name="Google Shape;190;g37c0b221a9b_0_3"/>
          <p:cNvSpPr/>
          <p:nvPr/>
        </p:nvSpPr>
        <p:spPr>
          <a:xfrm>
            <a:off x="12719520" y="1476000"/>
            <a:ext cx="5208840" cy="7894440"/>
          </a:xfrm>
          <a:prstGeom prst="rect">
            <a:avLst/>
          </a:prstGeom>
          <a:noFill/>
          <a:ln w="0">
            <a:noFill/>
          </a:ln>
        </p:spPr>
        <p:style>
          <a:lnRef idx="0"/>
          <a:fillRef idx="0"/>
          <a:effectRef idx="0"/>
          <a:fontRef idx="minor"/>
        </p:style>
        <p:txBody>
          <a:bodyPr lIns="0" rIns="0" tIns="0" bIns="0" anchor="t">
            <a:spAutoFit/>
          </a:bodyPr>
          <a:p>
            <a:pPr algn="ctr">
              <a:lnSpc>
                <a:spcPct val="140000"/>
              </a:lnSpc>
              <a:tabLst>
                <a:tab algn="l" pos="0"/>
              </a:tabLst>
            </a:pPr>
            <a:r>
              <a:rPr b="1" lang="en-US" sz="7400" spc="-1" strike="noStrike">
                <a:solidFill>
                  <a:srgbClr val="5cd4f0"/>
                </a:solidFill>
                <a:latin typeface="Titillium Web"/>
                <a:ea typeface="Titillium Web"/>
              </a:rPr>
              <a:t> </a:t>
            </a:r>
            <a:r>
              <a:rPr b="1" lang="en-US" sz="7400" spc="-1" strike="noStrike">
                <a:solidFill>
                  <a:srgbClr val="5cd4f0"/>
                </a:solidFill>
                <a:latin typeface="Titillium Web"/>
                <a:ea typeface="Titillium Web"/>
              </a:rPr>
              <a:t>Programme</a:t>
            </a:r>
            <a:endParaRPr b="0" lang="en-US" sz="7400" spc="-1" strike="noStrike">
              <a:solidFill>
                <a:srgbClr val="000000"/>
              </a:solidFill>
              <a:latin typeface="Arial"/>
            </a:endParaRPr>
          </a:p>
          <a:p>
            <a:pPr algn="ctr">
              <a:lnSpc>
                <a:spcPct val="140000"/>
              </a:lnSpc>
              <a:tabLst>
                <a:tab algn="l" pos="0"/>
              </a:tabLst>
            </a:pPr>
            <a:r>
              <a:rPr b="1" lang="en-US" sz="7400" spc="-1" strike="noStrike">
                <a:solidFill>
                  <a:srgbClr val="5cd4f0"/>
                </a:solidFill>
                <a:latin typeface="Titillium Web"/>
                <a:ea typeface="Titillium Web"/>
              </a:rPr>
              <a:t>du semestre</a:t>
            </a:r>
            <a:endParaRPr b="0" lang="en-US" sz="7400" spc="-1" strike="noStrike">
              <a:solidFill>
                <a:srgbClr val="000000"/>
              </a:solidFill>
              <a:latin typeface="Arial"/>
            </a:endParaRPr>
          </a:p>
        </p:txBody>
      </p:sp>
      <p:sp>
        <p:nvSpPr>
          <p:cNvPr id="160" name="Google Shape;191;g37c0b221a9b_0_3"/>
          <p:cNvSpPr/>
          <p:nvPr/>
        </p:nvSpPr>
        <p:spPr>
          <a:xfrm>
            <a:off x="12719520" y="4948200"/>
            <a:ext cx="5683320" cy="615240"/>
          </a:xfrm>
          <a:prstGeom prst="rect">
            <a:avLst/>
          </a:prstGeom>
          <a:noFill/>
          <a:ln w="0">
            <a:noFill/>
          </a:ln>
        </p:spPr>
        <p:style>
          <a:lnRef idx="0"/>
          <a:fillRef idx="0"/>
          <a:effectRef idx="0"/>
          <a:fontRef idx="minor"/>
        </p:style>
        <p:txBody>
          <a:bodyPr lIns="0" rIns="0" tIns="0" bIns="0" anchor="t">
            <a:noAutofit/>
          </a:bodyPr>
          <a:p>
            <a:pPr algn="ctr">
              <a:lnSpc>
                <a:spcPct val="140000"/>
              </a:lnSpc>
              <a:tabLst>
                <a:tab algn="l" pos="0"/>
              </a:tabLst>
            </a:pPr>
            <a:r>
              <a:rPr b="1" lang="en-US" sz="4000" spc="-1" strike="noStrike">
                <a:solidFill>
                  <a:srgbClr val="fa7305"/>
                </a:solidFill>
                <a:latin typeface="Titillium Web"/>
                <a:ea typeface="Titillium Web"/>
              </a:rPr>
              <a:t>Printemps 2025</a:t>
            </a:r>
            <a:endParaRPr b="0" lang="en-US" sz="4000" spc="-1" strike="noStrike">
              <a:solidFill>
                <a:srgbClr val="000000"/>
              </a:solidFill>
              <a:latin typeface="Arial"/>
            </a:endParaRPr>
          </a:p>
        </p:txBody>
      </p:sp>
      <p:pic>
        <p:nvPicPr>
          <p:cNvPr id="161" name="Google Shape;192;g37c0b221a9b_0_3" descr=""/>
          <p:cNvPicPr/>
          <p:nvPr/>
        </p:nvPicPr>
        <p:blipFill>
          <a:blip r:embed="rId3"/>
          <a:stretch/>
        </p:blipFill>
        <p:spPr>
          <a:xfrm>
            <a:off x="347760" y="287280"/>
            <a:ext cx="4309200" cy="3236760"/>
          </a:xfrm>
          <a:prstGeom prst="rect">
            <a:avLst/>
          </a:prstGeom>
          <a:ln w="0">
            <a:noFill/>
          </a:ln>
        </p:spPr>
      </p:pic>
      <p:sp>
        <p:nvSpPr>
          <p:cNvPr id="162" name="Google Shape;193;g37c0b221a9b_0_3"/>
          <p:cNvSpPr/>
          <p:nvPr/>
        </p:nvSpPr>
        <p:spPr>
          <a:xfrm>
            <a:off x="4945680" y="1221480"/>
            <a:ext cx="984600" cy="1167120"/>
          </a:xfrm>
          <a:custGeom>
            <a:avLst/>
            <a:gdLst>
              <a:gd name="textAreaLeft" fmla="*/ 0 w 984600"/>
              <a:gd name="textAreaRight" fmla="*/ 984960 w 984600"/>
              <a:gd name="textAreaTop" fmla="*/ 0 h 1167120"/>
              <a:gd name="textAreaBottom" fmla="*/ 1167480 h 116712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63" name="Google Shape;194;g37c0b221a9b_0_3"/>
          <p:cNvSpPr/>
          <p:nvPr/>
        </p:nvSpPr>
        <p:spPr>
          <a:xfrm>
            <a:off x="6397920" y="1571760"/>
            <a:ext cx="2999520" cy="1377720"/>
          </a:xfrm>
          <a:prstGeom prst="rect">
            <a:avLst/>
          </a:prstGeom>
          <a:noFill/>
          <a:ln w="0">
            <a:noFill/>
          </a:ln>
        </p:spPr>
        <p:style>
          <a:lnRef idx="0"/>
          <a:fillRef idx="0"/>
          <a:effectRef idx="0"/>
          <a:fontRef idx="minor"/>
        </p:style>
        <p:txBody>
          <a:bodyPr tIns="91440" bIns="91440" anchor="t">
            <a:spAutoFit/>
          </a:bodyPr>
          <a:p>
            <a:pPr algn="ctr">
              <a:lnSpc>
                <a:spcPct val="140000"/>
              </a:lnSpc>
              <a:tabLst>
                <a:tab algn="l" pos="0"/>
              </a:tabLst>
            </a:pPr>
            <a:r>
              <a:rPr b="1" lang="en-US" sz="2800" spc="-1" strike="noStrike">
                <a:solidFill>
                  <a:srgbClr val="29365e"/>
                </a:solidFill>
                <a:latin typeface="Titillium Web"/>
                <a:ea typeface="Titillium Web"/>
              </a:rPr>
              <a:t>Cercles de lecture</a:t>
            </a:r>
            <a:endParaRPr b="0" lang="en-US" sz="2800" spc="-1" strike="noStrike">
              <a:solidFill>
                <a:srgbClr val="000000"/>
              </a:solidFill>
              <a:latin typeface="Arial"/>
            </a:endParaRPr>
          </a:p>
        </p:txBody>
      </p:sp>
      <p:sp>
        <p:nvSpPr>
          <p:cNvPr id="164" name="Google Shape;195;g37c0b221a9b_0_3"/>
          <p:cNvSpPr/>
          <p:nvPr/>
        </p:nvSpPr>
        <p:spPr>
          <a:xfrm>
            <a:off x="4945680" y="4559760"/>
            <a:ext cx="984600" cy="1167120"/>
          </a:xfrm>
          <a:custGeom>
            <a:avLst/>
            <a:gdLst>
              <a:gd name="textAreaLeft" fmla="*/ 0 w 984600"/>
              <a:gd name="textAreaRight" fmla="*/ 984960 w 984600"/>
              <a:gd name="textAreaTop" fmla="*/ 0 h 1167120"/>
              <a:gd name="textAreaBottom" fmla="*/ 1167480 h 116712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5"/>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65" name="Google Shape;196;g37c0b221a9b_0_3"/>
          <p:cNvSpPr/>
          <p:nvPr/>
        </p:nvSpPr>
        <p:spPr>
          <a:xfrm>
            <a:off x="5930640" y="4798440"/>
            <a:ext cx="4982760" cy="1377720"/>
          </a:xfrm>
          <a:prstGeom prst="rect">
            <a:avLst/>
          </a:prstGeom>
          <a:noFill/>
          <a:ln w="0">
            <a:noFill/>
          </a:ln>
        </p:spPr>
        <p:style>
          <a:lnRef idx="0"/>
          <a:fillRef idx="0"/>
          <a:effectRef idx="0"/>
          <a:fontRef idx="minor"/>
        </p:style>
        <p:txBody>
          <a:bodyPr tIns="91440" bIns="91440" anchor="t">
            <a:spAutoFit/>
          </a:bodyPr>
          <a:p>
            <a:pPr algn="ctr">
              <a:lnSpc>
                <a:spcPct val="140000"/>
              </a:lnSpc>
              <a:tabLst>
                <a:tab algn="l" pos="0"/>
              </a:tabLst>
            </a:pPr>
            <a:r>
              <a:rPr b="1" lang="en-US" sz="2800" spc="-1" strike="noStrike">
                <a:solidFill>
                  <a:srgbClr val="29365e"/>
                </a:solidFill>
                <a:latin typeface="Titillium Web"/>
                <a:ea typeface="Titillium Web"/>
              </a:rPr>
              <a:t>Projections de documentaires</a:t>
            </a:r>
            <a:endParaRPr b="0" lang="en-US" sz="2800" spc="-1" strike="noStrike">
              <a:solidFill>
                <a:srgbClr val="000000"/>
              </a:solidFill>
              <a:latin typeface="Arial"/>
            </a:endParaRPr>
          </a:p>
        </p:txBody>
      </p:sp>
      <p:sp>
        <p:nvSpPr>
          <p:cNvPr id="166" name="Google Shape;197;g37c0b221a9b_0_3"/>
          <p:cNvSpPr/>
          <p:nvPr/>
        </p:nvSpPr>
        <p:spPr>
          <a:xfrm>
            <a:off x="14319360" y="6668280"/>
            <a:ext cx="2009160" cy="2166840"/>
          </a:xfrm>
          <a:custGeom>
            <a:avLst/>
            <a:gdLst>
              <a:gd name="textAreaLeft" fmla="*/ 0 w 2009160"/>
              <a:gd name="textAreaRight" fmla="*/ 2009520 w 2009160"/>
              <a:gd name="textAreaTop" fmla="*/ 0 h 2166840"/>
              <a:gd name="textAreaBottom" fmla="*/ 2167200 h 216684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67" name="Google Shape;198;g37c0b221a9b_0_3"/>
          <p:cNvSpPr/>
          <p:nvPr/>
        </p:nvSpPr>
        <p:spPr>
          <a:xfrm>
            <a:off x="5930640" y="8141760"/>
            <a:ext cx="4216680" cy="780120"/>
          </a:xfrm>
          <a:prstGeom prst="rect">
            <a:avLst/>
          </a:prstGeom>
          <a:noFill/>
          <a:ln w="0">
            <a:noFill/>
          </a:ln>
        </p:spPr>
        <p:style>
          <a:lnRef idx="0"/>
          <a:fillRef idx="0"/>
          <a:effectRef idx="0"/>
          <a:fontRef idx="minor"/>
        </p:style>
        <p:txBody>
          <a:bodyPr tIns="91440" bIns="91440" anchor="t">
            <a:spAutoFit/>
          </a:bodyPr>
          <a:p>
            <a:pPr algn="ctr">
              <a:lnSpc>
                <a:spcPct val="140000"/>
              </a:lnSpc>
              <a:tabLst>
                <a:tab algn="l" pos="0"/>
              </a:tabLst>
            </a:pPr>
            <a:r>
              <a:rPr b="1" lang="en-US" sz="2800" spc="-1" strike="noStrike">
                <a:solidFill>
                  <a:srgbClr val="29365e"/>
                </a:solidFill>
                <a:latin typeface="Titillium Web"/>
                <a:ea typeface="Titillium Web"/>
              </a:rPr>
              <a:t>Conférences, apéros</a:t>
            </a:r>
            <a:endParaRPr b="0" lang="en-US" sz="2800" spc="-1" strike="noStrike">
              <a:solidFill>
                <a:srgbClr val="000000"/>
              </a:solidFill>
              <a:latin typeface="Arial"/>
            </a:endParaRPr>
          </a:p>
        </p:txBody>
      </p:sp>
      <p:sp>
        <p:nvSpPr>
          <p:cNvPr id="168" name="Google Shape;199;g37c0b221a9b_0_3"/>
          <p:cNvSpPr/>
          <p:nvPr/>
        </p:nvSpPr>
        <p:spPr>
          <a:xfrm>
            <a:off x="347760" y="273960"/>
            <a:ext cx="4308840" cy="3245760"/>
          </a:xfrm>
          <a:prstGeom prst="rect">
            <a:avLst/>
          </a:prstGeom>
          <a:solidFill>
            <a:srgbClr val="5cd4f0">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000000"/>
              </a:solidFill>
              <a:latin typeface="Arial"/>
            </a:endParaRPr>
          </a:p>
        </p:txBody>
      </p:sp>
      <p:sp>
        <p:nvSpPr>
          <p:cNvPr id="169" name="Google Shape;200;g37c0b221a9b_0_3"/>
          <p:cNvSpPr/>
          <p:nvPr/>
        </p:nvSpPr>
        <p:spPr>
          <a:xfrm>
            <a:off x="4945680" y="7865640"/>
            <a:ext cx="984600" cy="1167120"/>
          </a:xfrm>
          <a:custGeom>
            <a:avLst/>
            <a:gdLst>
              <a:gd name="textAreaLeft" fmla="*/ 0 w 984600"/>
              <a:gd name="textAreaRight" fmla="*/ 984960 w 984600"/>
              <a:gd name="textAreaTop" fmla="*/ 0 h 1167120"/>
              <a:gd name="textAreaBottom" fmla="*/ 1167480 h 116712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7"/>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70" name="Google Shape;201;g37c0b221a9b_0_3"/>
          <p:cNvSpPr/>
          <p:nvPr/>
        </p:nvSpPr>
        <p:spPr>
          <a:xfrm>
            <a:off x="351000" y="6766920"/>
            <a:ext cx="4308840" cy="3245760"/>
          </a:xfrm>
          <a:prstGeom prst="rect">
            <a:avLst/>
          </a:prstGeom>
          <a:solidFill>
            <a:srgbClr val="fa7305">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171" name="Google Shape;202;g37c0b221a9b_0_3"/>
          <p:cNvSpPr/>
          <p:nvPr/>
        </p:nvSpPr>
        <p:spPr>
          <a:xfrm>
            <a:off x="347760" y="3520440"/>
            <a:ext cx="4308840" cy="3245760"/>
          </a:xfrm>
          <a:prstGeom prst="rect">
            <a:avLst/>
          </a:prstGeom>
          <a:solidFill>
            <a:srgbClr val="29365e">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Google Shape;207;g37c0b221a9b_0_17"/>
          <p:cNvSpPr/>
          <p:nvPr/>
        </p:nvSpPr>
        <p:spPr>
          <a:xfrm>
            <a:off x="12911040" y="3528000"/>
            <a:ext cx="5375520" cy="6943320"/>
          </a:xfrm>
          <a:prstGeom prst="rect">
            <a:avLst/>
          </a:prstGeom>
          <a:gradFill rotWithShape="0">
            <a:gsLst>
              <a:gs pos="0">
                <a:srgbClr val="ffffff"/>
              </a:gs>
              <a:gs pos="35000">
                <a:srgbClr val="5f6987">
                  <a:alpha val="10000"/>
                </a:srgbClr>
              </a:gs>
              <a:gs pos="52000">
                <a:srgbClr val="29365e">
                  <a:alpha val="20000"/>
                </a:srgbClr>
              </a:gs>
              <a:gs pos="76000">
                <a:srgbClr val="949baf"/>
              </a:gs>
              <a:gs pos="100000">
                <a:srgbClr val="29365e"/>
              </a:gs>
            </a:gsLst>
            <a:lin ang="0"/>
          </a:gradFill>
          <a:ln w="9525">
            <a:solidFill>
              <a:srgbClr val="ffffff"/>
            </a:solidFill>
            <a:round/>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000000"/>
              </a:solidFill>
              <a:latin typeface="Arial"/>
            </a:endParaRPr>
          </a:p>
        </p:txBody>
      </p:sp>
      <p:grpSp>
        <p:nvGrpSpPr>
          <p:cNvPr id="173" name="Google Shape;208;g37c0b221a9b_0_17"/>
          <p:cNvGrpSpPr/>
          <p:nvPr/>
        </p:nvGrpSpPr>
        <p:grpSpPr>
          <a:xfrm>
            <a:off x="1440" y="-144720"/>
            <a:ext cx="18287640" cy="3573360"/>
            <a:chOff x="1440" y="-144720"/>
            <a:chExt cx="18287640" cy="3573360"/>
          </a:xfrm>
        </p:grpSpPr>
        <p:sp>
          <p:nvSpPr>
            <p:cNvPr id="174" name="Google Shape;209;g37c0b221a9b_0_17"/>
            <p:cNvSpPr/>
            <p:nvPr/>
          </p:nvSpPr>
          <p:spPr>
            <a:xfrm>
              <a:off x="1440" y="-95400"/>
              <a:ext cx="18287640" cy="3524040"/>
            </a:xfrm>
            <a:custGeom>
              <a:avLst/>
              <a:gdLst>
                <a:gd name="textAreaLeft" fmla="*/ 0 w 18287640"/>
                <a:gd name="textAreaRight" fmla="*/ 18288000 w 18287640"/>
                <a:gd name="textAreaTop" fmla="*/ 0 h 3524040"/>
                <a:gd name="textAreaBottom" fmla="*/ 3524400 h 3524040"/>
              </a:gdLst>
              <a:ahLst/>
              <a:rect l="textAreaLeft" t="textAreaTop" r="textAreaRight" b="textAreaBottom"/>
              <a:pathLst>
                <a:path w="4816592" h="2709333">
                  <a:moveTo>
                    <a:pt x="0" y="0"/>
                  </a:moveTo>
                  <a:lnTo>
                    <a:pt x="4816592" y="0"/>
                  </a:lnTo>
                  <a:lnTo>
                    <a:pt x="4816592" y="2709333"/>
                  </a:lnTo>
                  <a:lnTo>
                    <a:pt x="0" y="2709333"/>
                  </a:lnTo>
                  <a:close/>
                </a:path>
              </a:pathLst>
            </a:custGeom>
            <a:solidFill>
              <a:srgbClr val="29365e"/>
            </a:solidFill>
            <a:ln w="0">
              <a:noFill/>
            </a:ln>
          </p:spPr>
          <p:style>
            <a:lnRef idx="0"/>
            <a:fillRef idx="0"/>
            <a:effectRef idx="0"/>
            <a:fontRef idx="minor"/>
          </p:style>
          <p:txBody>
            <a:bodyPr lIns="90000" rIns="90000" tIns="45000" bIns="45000" anchor="t">
              <a:noAutofit/>
            </a:bodyPr>
            <a:p>
              <a:endParaRPr b="0" lang="en-US" sz="1800" spc="-1" strike="noStrike">
                <a:solidFill>
                  <a:srgbClr val="ffffff"/>
                </a:solidFill>
                <a:latin typeface="Arial"/>
              </a:endParaRPr>
            </a:p>
          </p:txBody>
        </p:sp>
        <p:sp>
          <p:nvSpPr>
            <p:cNvPr id="175" name="Google Shape;210;g37c0b221a9b_0_17"/>
            <p:cNvSpPr/>
            <p:nvPr/>
          </p:nvSpPr>
          <p:spPr>
            <a:xfrm>
              <a:off x="1440" y="-144720"/>
              <a:ext cx="18287280" cy="3573360"/>
            </a:xfrm>
            <a:prstGeom prst="rect">
              <a:avLst/>
            </a:prstGeom>
            <a:noFill/>
            <a:ln w="0">
              <a:noFill/>
            </a:ln>
          </p:spPr>
          <p:style>
            <a:lnRef idx="0"/>
            <a:fillRef idx="0"/>
            <a:effectRef idx="0"/>
            <a:fontRef idx="minor"/>
          </p:style>
          <p:txBody>
            <a:bodyPr lIns="50760" rIns="50760" tIns="50760" bIns="50760" anchor="ctr">
              <a:noAutofit/>
            </a:bodyPr>
            <a:p>
              <a:pPr algn="ctr">
                <a:lnSpc>
                  <a:spcPct val="147000"/>
                </a:lnSpc>
                <a:tabLst>
                  <a:tab algn="l" pos="0"/>
                </a:tabLst>
              </a:pPr>
              <a:endParaRPr b="0" lang="en-US" sz="1400" spc="-1" strike="noStrike">
                <a:solidFill>
                  <a:srgbClr val="000000"/>
                </a:solidFill>
                <a:latin typeface="Arial"/>
              </a:endParaRPr>
            </a:p>
          </p:txBody>
        </p:sp>
      </p:grpSp>
      <p:sp>
        <p:nvSpPr>
          <p:cNvPr id="176" name="Google Shape;211;g37c0b221a9b_0_17"/>
          <p:cNvSpPr/>
          <p:nvPr/>
        </p:nvSpPr>
        <p:spPr>
          <a:xfrm>
            <a:off x="-1440" y="2607120"/>
            <a:ext cx="18290520" cy="920880"/>
          </a:xfrm>
          <a:custGeom>
            <a:avLst/>
            <a:gdLst>
              <a:gd name="textAreaLeft" fmla="*/ 0 w 18290520"/>
              <a:gd name="textAreaRight" fmla="*/ 18290880 w 18290520"/>
              <a:gd name="textAreaTop" fmla="*/ 0 h 920880"/>
              <a:gd name="textAreaBottom" fmla="*/ 921240 h 920880"/>
            </a:gdLst>
            <a:ahLst/>
            <a:rect l="textAreaLeft" t="textAreaTop" r="textAreaRight" b="textAreaBottom"/>
            <a:pathLst>
              <a:path w="4816592" h="2709333">
                <a:moveTo>
                  <a:pt x="0" y="0"/>
                </a:moveTo>
                <a:lnTo>
                  <a:pt x="4816592" y="0"/>
                </a:lnTo>
                <a:lnTo>
                  <a:pt x="4816592" y="2709333"/>
                </a:lnTo>
                <a:lnTo>
                  <a:pt x="0" y="2709333"/>
                </a:lnTo>
                <a:close/>
              </a:path>
            </a:pathLst>
          </a:custGeom>
          <a:solidFill>
            <a:srgbClr val="ef4949"/>
          </a:solidFill>
          <a:ln w="0">
            <a:noFill/>
          </a:ln>
        </p:spPr>
        <p:style>
          <a:lnRef idx="0"/>
          <a:fillRef idx="0"/>
          <a:effectRef idx="0"/>
          <a:fontRef idx="minor"/>
        </p:style>
        <p:txBody>
          <a:bodyPr lIns="90000" rIns="90000" tIns="45000" bIns="45000" anchor="t">
            <a:noAutofit/>
          </a:bodyPr>
          <a:p>
            <a:endParaRPr b="0" lang="en-US" sz="1800" spc="-1" strike="noStrike">
              <a:solidFill>
                <a:srgbClr val="ffffff"/>
              </a:solidFill>
              <a:latin typeface="Arial"/>
            </a:endParaRPr>
          </a:p>
        </p:txBody>
      </p:sp>
      <p:sp>
        <p:nvSpPr>
          <p:cNvPr id="177" name="Google Shape;212;g37c0b221a9b_0_17"/>
          <p:cNvSpPr/>
          <p:nvPr/>
        </p:nvSpPr>
        <p:spPr>
          <a:xfrm>
            <a:off x="1028880" y="587880"/>
            <a:ext cx="15747840" cy="1706040"/>
          </a:xfrm>
          <a:prstGeom prst="rect">
            <a:avLst/>
          </a:prstGeom>
          <a:noFill/>
          <a:ln w="0">
            <a:noFill/>
          </a:ln>
        </p:spPr>
        <p:style>
          <a:lnRef idx="0"/>
          <a:fillRef idx="0"/>
          <a:effectRef idx="0"/>
          <a:fontRef idx="minor"/>
        </p:style>
        <p:txBody>
          <a:bodyPr lIns="0" rIns="0" tIns="0" bIns="0" anchor="t">
            <a:spAutoFit/>
          </a:bodyPr>
          <a:p>
            <a:pPr algn="ctr">
              <a:lnSpc>
                <a:spcPct val="140000"/>
              </a:lnSpc>
              <a:tabLst>
                <a:tab algn="l" pos="0"/>
              </a:tabLst>
            </a:pPr>
            <a:r>
              <a:rPr b="1" lang="en-US" sz="8000" spc="-1" strike="noStrike">
                <a:solidFill>
                  <a:srgbClr val="5cd4f0"/>
                </a:solidFill>
                <a:latin typeface="Titillium Web"/>
                <a:ea typeface="Titillium Web"/>
              </a:rPr>
              <a:t>Chronique dans </a:t>
            </a:r>
            <a:r>
              <a:rPr b="1" i="1" lang="en-US" sz="8000" spc="-1" strike="noStrike">
                <a:solidFill>
                  <a:srgbClr val="5cd4f0"/>
                </a:solidFill>
                <a:latin typeface="Titillium Web"/>
                <a:ea typeface="Titillium Web"/>
              </a:rPr>
              <a:t>Le Courrier</a:t>
            </a:r>
            <a:endParaRPr b="0" lang="en-US" sz="8000" spc="-1" strike="noStrike">
              <a:solidFill>
                <a:srgbClr val="000000"/>
              </a:solidFill>
              <a:latin typeface="Arial"/>
            </a:endParaRPr>
          </a:p>
        </p:txBody>
      </p:sp>
      <p:pic>
        <p:nvPicPr>
          <p:cNvPr id="178" name="Google Shape;213;g37c0b221a9b_0_17" descr=""/>
          <p:cNvPicPr/>
          <p:nvPr/>
        </p:nvPicPr>
        <p:blipFill>
          <a:blip r:embed="rId1"/>
          <a:srcRect l="883" t="1127" r="0" b="0"/>
          <a:stretch/>
        </p:blipFill>
        <p:spPr>
          <a:xfrm>
            <a:off x="519480" y="2754360"/>
            <a:ext cx="12417120" cy="7390080"/>
          </a:xfrm>
          <a:prstGeom prst="rect">
            <a:avLst/>
          </a:prstGeom>
          <a:ln w="0">
            <a:noFill/>
          </a:ln>
        </p:spPr>
      </p:pic>
      <p:sp>
        <p:nvSpPr>
          <p:cNvPr id="179" name="Google Shape;214;g37c0b221a9b_0_17"/>
          <p:cNvSpPr/>
          <p:nvPr/>
        </p:nvSpPr>
        <p:spPr>
          <a:xfrm>
            <a:off x="12911040" y="473400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80" name="Google Shape;215;g37c0b221a9b_0_17"/>
          <p:cNvSpPr/>
          <p:nvPr/>
        </p:nvSpPr>
        <p:spPr>
          <a:xfrm>
            <a:off x="13865400" y="4697640"/>
            <a:ext cx="2911320" cy="77112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chemeClr val="dk1"/>
                </a:solidFill>
                <a:latin typeface="Calibri"/>
                <a:ea typeface="Calibri"/>
              </a:rPr>
              <a:t>Chaque mois</a:t>
            </a:r>
            <a:endParaRPr b="0" lang="en-US" sz="3200" spc="-1" strike="noStrike">
              <a:solidFill>
                <a:srgbClr val="000000"/>
              </a:solidFill>
              <a:latin typeface="Arial"/>
            </a:endParaRPr>
          </a:p>
        </p:txBody>
      </p:sp>
      <p:sp>
        <p:nvSpPr>
          <p:cNvPr id="181" name="Google Shape;216;g37c0b221a9b_0_17"/>
          <p:cNvSpPr/>
          <p:nvPr/>
        </p:nvSpPr>
        <p:spPr>
          <a:xfrm>
            <a:off x="13717440" y="6192360"/>
            <a:ext cx="4749120" cy="312552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chemeClr val="dk1"/>
                </a:solidFill>
                <a:latin typeface="Calibri"/>
                <a:ea typeface="Calibri"/>
              </a:rPr>
              <a:t>Sujet à choix</a:t>
            </a:r>
            <a:endParaRPr b="0" lang="en-US" sz="3200" spc="-1" strike="noStrike">
              <a:solidFill>
                <a:srgbClr val="000000"/>
              </a:solidFill>
              <a:latin typeface="Arial"/>
            </a:endParaRPr>
          </a:p>
        </p:txBody>
      </p:sp>
      <p:sp>
        <p:nvSpPr>
          <p:cNvPr id="182" name="Google Shape;217;g37c0b221a9b_0_17"/>
          <p:cNvSpPr/>
          <p:nvPr/>
        </p:nvSpPr>
        <p:spPr>
          <a:xfrm>
            <a:off x="12953520" y="729432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83" name="Google Shape;218;g37c0b221a9b_0_17"/>
          <p:cNvSpPr/>
          <p:nvPr/>
        </p:nvSpPr>
        <p:spPr>
          <a:xfrm>
            <a:off x="13865400" y="7258320"/>
            <a:ext cx="2911320" cy="77112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chemeClr val="dk1"/>
                </a:solidFill>
                <a:latin typeface="Calibri"/>
                <a:ea typeface="Calibri"/>
              </a:rPr>
              <a:t>Relecture collective</a:t>
            </a:r>
            <a:endParaRPr b="0" lang="en-US" sz="3200" spc="-1" strike="noStrike">
              <a:solidFill>
                <a:srgbClr val="000000"/>
              </a:solidFill>
              <a:latin typeface="Arial"/>
            </a:endParaRPr>
          </a:p>
        </p:txBody>
      </p:sp>
      <p:sp>
        <p:nvSpPr>
          <p:cNvPr id="184" name="Google Shape;219;g37c0b221a9b_0_17"/>
          <p:cNvSpPr/>
          <p:nvPr/>
        </p:nvSpPr>
        <p:spPr>
          <a:xfrm>
            <a:off x="12969000" y="600372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5" name="Google Shape;224;g37c0b221a9b_0_31" descr=""/>
          <p:cNvPicPr/>
          <p:nvPr/>
        </p:nvPicPr>
        <p:blipFill>
          <a:blip r:embed="rId1"/>
          <a:stretch/>
        </p:blipFill>
        <p:spPr>
          <a:xfrm>
            <a:off x="11397240" y="-50040"/>
            <a:ext cx="7272360" cy="10336680"/>
          </a:xfrm>
          <a:prstGeom prst="rect">
            <a:avLst/>
          </a:prstGeom>
          <a:ln w="0">
            <a:noFill/>
          </a:ln>
        </p:spPr>
      </p:pic>
      <p:sp>
        <p:nvSpPr>
          <p:cNvPr id="186" name="Google Shape;225;g37c0b221a9b_0_31"/>
          <p:cNvSpPr/>
          <p:nvPr/>
        </p:nvSpPr>
        <p:spPr>
          <a:xfrm>
            <a:off x="398520" y="543240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87" name="Google Shape;226;g37c0b221a9b_0_31"/>
          <p:cNvSpPr/>
          <p:nvPr/>
        </p:nvSpPr>
        <p:spPr>
          <a:xfrm>
            <a:off x="1431360" y="5396040"/>
            <a:ext cx="5160600" cy="78444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rgbClr val="29365e"/>
                </a:solidFill>
                <a:latin typeface="Calibri"/>
                <a:ea typeface="Calibri"/>
              </a:rPr>
              <a:t>plus de 70 participants</a:t>
            </a:r>
            <a:endParaRPr b="0" lang="en-US" sz="3200" spc="-1" strike="noStrike">
              <a:solidFill>
                <a:srgbClr val="000000"/>
              </a:solidFill>
              <a:latin typeface="Arial"/>
            </a:endParaRPr>
          </a:p>
        </p:txBody>
      </p:sp>
      <p:sp>
        <p:nvSpPr>
          <p:cNvPr id="188" name="Google Shape;227;g37c0b221a9b_0_31"/>
          <p:cNvSpPr/>
          <p:nvPr/>
        </p:nvSpPr>
        <p:spPr>
          <a:xfrm>
            <a:off x="1416600" y="6312960"/>
            <a:ext cx="3365280" cy="77112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rgbClr val="29365e"/>
                </a:solidFill>
                <a:latin typeface="Calibri"/>
                <a:ea typeface="Calibri"/>
              </a:rPr>
              <a:t>18 présentateurs</a:t>
            </a:r>
            <a:endParaRPr b="0" lang="en-US" sz="3200" spc="-1" strike="noStrike">
              <a:solidFill>
                <a:srgbClr val="000000"/>
              </a:solidFill>
              <a:latin typeface="Arial"/>
            </a:endParaRPr>
          </a:p>
        </p:txBody>
      </p:sp>
      <p:sp>
        <p:nvSpPr>
          <p:cNvPr id="189" name="Google Shape;228;g37c0b221a9b_0_31"/>
          <p:cNvSpPr/>
          <p:nvPr/>
        </p:nvSpPr>
        <p:spPr>
          <a:xfrm>
            <a:off x="398520" y="630036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pic>
        <p:nvPicPr>
          <p:cNvPr id="190" name="Google Shape;229;g37c0b221a9b_0_31" descr=""/>
          <p:cNvPicPr/>
          <p:nvPr/>
        </p:nvPicPr>
        <p:blipFill>
          <a:blip r:embed="rId4"/>
          <a:srcRect l="-1240" t="-1459" r="1240" b="-1469"/>
          <a:stretch/>
        </p:blipFill>
        <p:spPr>
          <a:xfrm>
            <a:off x="0" y="2594520"/>
            <a:ext cx="3702960" cy="2551680"/>
          </a:xfrm>
          <a:prstGeom prst="rect">
            <a:avLst/>
          </a:prstGeom>
          <a:ln w="0">
            <a:noFill/>
          </a:ln>
        </p:spPr>
      </p:pic>
      <p:pic>
        <p:nvPicPr>
          <p:cNvPr id="191" name="Google Shape;230;g37c0b221a9b_0_31" descr=""/>
          <p:cNvPicPr/>
          <p:nvPr/>
        </p:nvPicPr>
        <p:blipFill>
          <a:blip r:embed="rId5"/>
          <a:srcRect l="0" t="-1599" r="0" b="-1609"/>
          <a:stretch/>
        </p:blipFill>
        <p:spPr>
          <a:xfrm>
            <a:off x="3806640" y="0"/>
            <a:ext cx="3702960" cy="2551680"/>
          </a:xfrm>
          <a:prstGeom prst="rect">
            <a:avLst/>
          </a:prstGeom>
          <a:ln w="0">
            <a:noFill/>
          </a:ln>
        </p:spPr>
      </p:pic>
      <p:pic>
        <p:nvPicPr>
          <p:cNvPr id="192" name="Google Shape;231;g37c0b221a9b_0_31" descr=""/>
          <p:cNvPicPr/>
          <p:nvPr/>
        </p:nvPicPr>
        <p:blipFill>
          <a:blip r:embed="rId6"/>
          <a:srcRect l="0" t="-1781" r="-80" b="-1768"/>
          <a:stretch/>
        </p:blipFill>
        <p:spPr>
          <a:xfrm>
            <a:off x="7612920" y="0"/>
            <a:ext cx="3702960" cy="2551680"/>
          </a:xfrm>
          <a:prstGeom prst="rect">
            <a:avLst/>
          </a:prstGeom>
          <a:ln w="0">
            <a:noFill/>
          </a:ln>
        </p:spPr>
      </p:pic>
      <p:pic>
        <p:nvPicPr>
          <p:cNvPr id="193" name="Google Shape;232;g37c0b221a9b_0_31" descr=""/>
          <p:cNvPicPr/>
          <p:nvPr/>
        </p:nvPicPr>
        <p:blipFill>
          <a:blip r:embed="rId7"/>
          <a:srcRect l="-1010" t="-1771" r="1010" b="-1781"/>
          <a:stretch/>
        </p:blipFill>
        <p:spPr>
          <a:xfrm>
            <a:off x="3806640" y="2573280"/>
            <a:ext cx="3702960" cy="2551680"/>
          </a:xfrm>
          <a:prstGeom prst="rect">
            <a:avLst/>
          </a:prstGeom>
          <a:ln w="0">
            <a:noFill/>
          </a:ln>
        </p:spPr>
      </p:pic>
      <p:pic>
        <p:nvPicPr>
          <p:cNvPr id="194" name="Google Shape;233;g37c0b221a9b_0_31" descr=""/>
          <p:cNvPicPr/>
          <p:nvPr/>
        </p:nvPicPr>
        <p:blipFill>
          <a:blip r:embed="rId8"/>
          <a:srcRect l="0" t="0" r="-80" b="0"/>
          <a:stretch/>
        </p:blipFill>
        <p:spPr>
          <a:xfrm>
            <a:off x="0" y="0"/>
            <a:ext cx="3702960" cy="2551680"/>
          </a:xfrm>
          <a:prstGeom prst="rect">
            <a:avLst/>
          </a:prstGeom>
          <a:ln w="0">
            <a:noFill/>
          </a:ln>
        </p:spPr>
      </p:pic>
      <p:sp>
        <p:nvSpPr>
          <p:cNvPr id="195" name="Google Shape;234;g37c0b221a9b_0_31"/>
          <p:cNvSpPr/>
          <p:nvPr/>
        </p:nvSpPr>
        <p:spPr>
          <a:xfrm>
            <a:off x="398520" y="819540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9"/>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96" name="Google Shape;235;g37c0b221a9b_0_31"/>
          <p:cNvSpPr/>
          <p:nvPr/>
        </p:nvSpPr>
        <p:spPr>
          <a:xfrm>
            <a:off x="1391040" y="8074080"/>
            <a:ext cx="5790600" cy="107172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rgbClr val="29365e"/>
                </a:solidFill>
                <a:latin typeface="Calibri"/>
                <a:ea typeface="Calibri"/>
              </a:rPr>
              <a:t>Collaboration avec le DEHES, YSI et RE Switzerland</a:t>
            </a:r>
            <a:endParaRPr b="0" lang="en-US" sz="3200" spc="-1" strike="noStrike">
              <a:solidFill>
                <a:srgbClr val="000000"/>
              </a:solidFill>
              <a:latin typeface="Arial"/>
            </a:endParaRPr>
          </a:p>
        </p:txBody>
      </p:sp>
      <p:sp>
        <p:nvSpPr>
          <p:cNvPr id="197" name="Google Shape;236;g37c0b221a9b_0_31"/>
          <p:cNvSpPr/>
          <p:nvPr/>
        </p:nvSpPr>
        <p:spPr>
          <a:xfrm>
            <a:off x="398520" y="722952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10"/>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198" name="Google Shape;237;g37c0b221a9b_0_31"/>
          <p:cNvSpPr/>
          <p:nvPr/>
        </p:nvSpPr>
        <p:spPr>
          <a:xfrm>
            <a:off x="7606440" y="2615760"/>
            <a:ext cx="3693960" cy="7670880"/>
          </a:xfrm>
          <a:prstGeom prst="rect">
            <a:avLst/>
          </a:prstGeom>
          <a:solidFill>
            <a:srgbClr val="29365e"/>
          </a:solidFill>
          <a:ln w="9525">
            <a:solidFill>
              <a:srgbClr val="1f497d"/>
            </a:solidFill>
            <a:round/>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199" name="Google Shape;238;g37c0b221a9b_0_31"/>
          <p:cNvSpPr/>
          <p:nvPr/>
        </p:nvSpPr>
        <p:spPr>
          <a:xfrm>
            <a:off x="1416600" y="7229520"/>
            <a:ext cx="5790600" cy="698760"/>
          </a:xfrm>
          <a:prstGeom prst="rect">
            <a:avLst/>
          </a:prstGeom>
          <a:noFill/>
          <a:ln w="0">
            <a:noFill/>
          </a:ln>
        </p:spPr>
        <p:style>
          <a:lnRef idx="0"/>
          <a:fillRef idx="0"/>
          <a:effectRef idx="0"/>
          <a:fontRef idx="minor"/>
        </p:style>
        <p:txBody>
          <a:bodyPr tIns="91440" bIns="91440" anchor="t">
            <a:noAutofit/>
          </a:bodyPr>
          <a:p>
            <a:pPr>
              <a:lnSpc>
                <a:spcPct val="100000"/>
              </a:lnSpc>
              <a:tabLst>
                <a:tab algn="l" pos="0"/>
              </a:tabLst>
            </a:pPr>
            <a:r>
              <a:rPr b="0" lang="en-US" sz="3200" spc="-1" strike="noStrike">
                <a:solidFill>
                  <a:srgbClr val="29365e"/>
                </a:solidFill>
                <a:latin typeface="Calibri"/>
                <a:ea typeface="Calibri"/>
              </a:rPr>
              <a:t>16 Presentations d’étudiant.e.x.s</a:t>
            </a:r>
            <a:endParaRPr b="0" lang="en-US" sz="3200" spc="-1" strike="noStrike">
              <a:solidFill>
                <a:srgbClr val="000000"/>
              </a:solidFill>
              <a:latin typeface="Arial"/>
            </a:endParaRPr>
          </a:p>
        </p:txBody>
      </p:sp>
      <p:sp>
        <p:nvSpPr>
          <p:cNvPr id="200" name="Google Shape;239;g37c0b221a9b_0_31"/>
          <p:cNvSpPr/>
          <p:nvPr/>
        </p:nvSpPr>
        <p:spPr>
          <a:xfrm>
            <a:off x="7770600" y="3110400"/>
            <a:ext cx="3365280" cy="1706040"/>
          </a:xfrm>
          <a:prstGeom prst="rect">
            <a:avLst/>
          </a:prstGeom>
          <a:noFill/>
          <a:ln w="0">
            <a:noFill/>
          </a:ln>
        </p:spPr>
        <p:style>
          <a:lnRef idx="0"/>
          <a:fillRef idx="0"/>
          <a:effectRef idx="0"/>
          <a:fontRef idx="minor"/>
        </p:style>
        <p:txBody>
          <a:bodyPr lIns="0" rIns="0" tIns="0" bIns="0" anchor="t">
            <a:spAutoFit/>
          </a:bodyPr>
          <a:p>
            <a:pPr algn="ctr">
              <a:lnSpc>
                <a:spcPct val="140000"/>
              </a:lnSpc>
              <a:tabLst>
                <a:tab algn="l" pos="0"/>
              </a:tabLst>
            </a:pPr>
            <a:r>
              <a:rPr b="1" lang="en-US" sz="4000" spc="-1" strike="noStrike">
                <a:solidFill>
                  <a:srgbClr val="5cd4f0"/>
                </a:solidFill>
                <a:latin typeface="Titillium Web"/>
                <a:ea typeface="Titillium Web"/>
              </a:rPr>
              <a:t>RE Geneva Conference</a:t>
            </a:r>
            <a:endParaRPr b="0" lang="en-US" sz="4000" spc="-1" strike="noStrike">
              <a:solidFill>
                <a:srgbClr val="000000"/>
              </a:solidFill>
              <a:latin typeface="Arial"/>
            </a:endParaRPr>
          </a:p>
        </p:txBody>
      </p:sp>
      <p:sp>
        <p:nvSpPr>
          <p:cNvPr id="201" name="Google Shape;240;g37c0b221a9b_0_31"/>
          <p:cNvSpPr/>
          <p:nvPr/>
        </p:nvSpPr>
        <p:spPr>
          <a:xfrm>
            <a:off x="7770600" y="5146560"/>
            <a:ext cx="3365280" cy="1087560"/>
          </a:xfrm>
          <a:prstGeom prst="rect">
            <a:avLst/>
          </a:prstGeom>
          <a:noFill/>
          <a:ln w="0">
            <a:noFill/>
          </a:ln>
        </p:spPr>
        <p:style>
          <a:lnRef idx="0"/>
          <a:fillRef idx="0"/>
          <a:effectRef idx="0"/>
          <a:fontRef idx="minor"/>
        </p:style>
        <p:txBody>
          <a:bodyPr lIns="0" rIns="0" tIns="0" bIns="0" anchor="t">
            <a:spAutoFit/>
          </a:bodyPr>
          <a:p>
            <a:pPr algn="ctr">
              <a:lnSpc>
                <a:spcPct val="140000"/>
              </a:lnSpc>
              <a:tabLst>
                <a:tab algn="l" pos="0"/>
              </a:tabLst>
            </a:pPr>
            <a:r>
              <a:rPr b="1" lang="en-US" sz="5100" spc="-1" strike="noStrike">
                <a:solidFill>
                  <a:srgbClr val="fa7305"/>
                </a:solidFill>
                <a:latin typeface="Titillium Web"/>
                <a:ea typeface="Titillium Web"/>
              </a:rPr>
              <a:t>2025</a:t>
            </a:r>
            <a:endParaRPr b="0" lang="en-US" sz="5100" spc="-1" strike="noStrike">
              <a:solidFill>
                <a:srgbClr val="000000"/>
              </a:solidFill>
              <a:latin typeface="Arial"/>
            </a:endParaRPr>
          </a:p>
        </p:txBody>
      </p:sp>
      <p:sp>
        <p:nvSpPr>
          <p:cNvPr id="202" name="Google Shape;241;g37c0b221a9b_0_31"/>
          <p:cNvSpPr/>
          <p:nvPr/>
        </p:nvSpPr>
        <p:spPr>
          <a:xfrm>
            <a:off x="3807720" y="2594520"/>
            <a:ext cx="3693960" cy="2509200"/>
          </a:xfrm>
          <a:prstGeom prst="rect">
            <a:avLst/>
          </a:prstGeom>
          <a:solidFill>
            <a:srgbClr val="fa7305">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203" name="Google Shape;242;g37c0b221a9b_0_31"/>
          <p:cNvSpPr/>
          <p:nvPr/>
        </p:nvSpPr>
        <p:spPr>
          <a:xfrm>
            <a:off x="9000" y="27360"/>
            <a:ext cx="3693960" cy="2509200"/>
          </a:xfrm>
          <a:prstGeom prst="rect">
            <a:avLst/>
          </a:prstGeom>
          <a:solidFill>
            <a:srgbClr val="fa7305">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204" name="Google Shape;243;g37c0b221a9b_0_31"/>
          <p:cNvSpPr/>
          <p:nvPr/>
        </p:nvSpPr>
        <p:spPr>
          <a:xfrm>
            <a:off x="7606440" y="21240"/>
            <a:ext cx="3693960" cy="2509200"/>
          </a:xfrm>
          <a:prstGeom prst="rect">
            <a:avLst/>
          </a:prstGeom>
          <a:solidFill>
            <a:srgbClr val="5cd4f0">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000000"/>
              </a:solidFill>
              <a:latin typeface="Arial"/>
            </a:endParaRPr>
          </a:p>
        </p:txBody>
      </p:sp>
      <p:sp>
        <p:nvSpPr>
          <p:cNvPr id="205" name="Google Shape;244;g37c0b221a9b_0_31"/>
          <p:cNvSpPr/>
          <p:nvPr/>
        </p:nvSpPr>
        <p:spPr>
          <a:xfrm>
            <a:off x="3837960" y="21240"/>
            <a:ext cx="3693960" cy="2509200"/>
          </a:xfrm>
          <a:prstGeom prst="rect">
            <a:avLst/>
          </a:prstGeom>
          <a:solidFill>
            <a:srgbClr val="29365e">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ffffff"/>
              </a:solidFill>
              <a:latin typeface="Arial"/>
            </a:endParaRPr>
          </a:p>
        </p:txBody>
      </p:sp>
      <p:sp>
        <p:nvSpPr>
          <p:cNvPr id="206" name="Google Shape;245;g37c0b221a9b_0_31"/>
          <p:cNvSpPr/>
          <p:nvPr/>
        </p:nvSpPr>
        <p:spPr>
          <a:xfrm>
            <a:off x="15840" y="2594520"/>
            <a:ext cx="3693960" cy="2509200"/>
          </a:xfrm>
          <a:prstGeom prst="rect">
            <a:avLst/>
          </a:prstGeom>
          <a:solidFill>
            <a:srgbClr val="5cd4f0">
              <a:alpha val="60000"/>
            </a:srgbClr>
          </a:solidFill>
          <a:ln w="0">
            <a:noFill/>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Google Shape;250;g37ec9e829e4_0_0"/>
          <p:cNvSpPr/>
          <p:nvPr/>
        </p:nvSpPr>
        <p:spPr>
          <a:xfrm>
            <a:off x="299520" y="330840"/>
            <a:ext cx="7232040" cy="511884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8000" spc="-1" strike="noStrike">
                <a:solidFill>
                  <a:srgbClr val="29365e"/>
                </a:solidFill>
                <a:latin typeface="Titillium Web"/>
                <a:ea typeface="Titillium Web"/>
              </a:rPr>
              <a:t>Autres activités</a:t>
            </a:r>
            <a:endParaRPr b="0" lang="en-US" sz="8000" spc="-1" strike="noStrike">
              <a:solidFill>
                <a:srgbClr val="000000"/>
              </a:solidFill>
              <a:latin typeface="Arial"/>
            </a:endParaRPr>
          </a:p>
          <a:p>
            <a:pPr>
              <a:lnSpc>
                <a:spcPct val="140000"/>
              </a:lnSpc>
              <a:tabLst>
                <a:tab algn="l" pos="0"/>
              </a:tabLst>
            </a:pPr>
            <a:endParaRPr b="0" lang="en-US" sz="8000" spc="-1" strike="noStrike">
              <a:solidFill>
                <a:srgbClr val="000000"/>
              </a:solidFill>
              <a:latin typeface="Arial"/>
            </a:endParaRPr>
          </a:p>
        </p:txBody>
      </p:sp>
      <p:pic>
        <p:nvPicPr>
          <p:cNvPr id="208" name="Google Shape;251;g37ec9e829e4_0_0" descr=""/>
          <p:cNvPicPr/>
          <p:nvPr/>
        </p:nvPicPr>
        <p:blipFill>
          <a:blip r:embed="rId1"/>
          <a:srcRect l="0" t="17230" r="0" b="0"/>
          <a:stretch/>
        </p:blipFill>
        <p:spPr>
          <a:xfrm>
            <a:off x="0" y="5833080"/>
            <a:ext cx="4035240" cy="4453560"/>
          </a:xfrm>
          <a:prstGeom prst="rect">
            <a:avLst/>
          </a:prstGeom>
          <a:ln w="0">
            <a:noFill/>
          </a:ln>
        </p:spPr>
      </p:pic>
      <p:pic>
        <p:nvPicPr>
          <p:cNvPr id="209" name="Google Shape;252;g37ec9e829e4_0_0" descr=""/>
          <p:cNvPicPr/>
          <p:nvPr/>
        </p:nvPicPr>
        <p:blipFill>
          <a:blip r:embed="rId2"/>
          <a:stretch/>
        </p:blipFill>
        <p:spPr>
          <a:xfrm>
            <a:off x="4163040" y="6639120"/>
            <a:ext cx="4863600" cy="3647520"/>
          </a:xfrm>
          <a:prstGeom prst="rect">
            <a:avLst/>
          </a:prstGeom>
          <a:ln w="0">
            <a:noFill/>
          </a:ln>
        </p:spPr>
      </p:pic>
      <p:pic>
        <p:nvPicPr>
          <p:cNvPr id="210" name="Google Shape;253;g37ec9e829e4_0_0" descr=""/>
          <p:cNvPicPr/>
          <p:nvPr/>
        </p:nvPicPr>
        <p:blipFill>
          <a:blip r:embed="rId3"/>
          <a:srcRect l="17047" t="0" r="31534" b="0"/>
          <a:stretch/>
        </p:blipFill>
        <p:spPr>
          <a:xfrm>
            <a:off x="0" y="2131200"/>
            <a:ext cx="4035240" cy="3529440"/>
          </a:xfrm>
          <a:prstGeom prst="rect">
            <a:avLst/>
          </a:prstGeom>
          <a:ln w="0">
            <a:noFill/>
          </a:ln>
        </p:spPr>
      </p:pic>
      <p:pic>
        <p:nvPicPr>
          <p:cNvPr id="211" name="Google Shape;254;g37ec9e829e4_0_0" descr=""/>
          <p:cNvPicPr/>
          <p:nvPr/>
        </p:nvPicPr>
        <p:blipFill>
          <a:blip r:embed="rId4"/>
          <a:stretch/>
        </p:blipFill>
        <p:spPr>
          <a:xfrm>
            <a:off x="9154800" y="6639120"/>
            <a:ext cx="5473080" cy="3647520"/>
          </a:xfrm>
          <a:prstGeom prst="rect">
            <a:avLst/>
          </a:prstGeom>
          <a:ln w="0">
            <a:noFill/>
          </a:ln>
        </p:spPr>
      </p:pic>
      <p:pic>
        <p:nvPicPr>
          <p:cNvPr id="212" name="Google Shape;255;g37ec9e829e4_0_0" descr=""/>
          <p:cNvPicPr/>
          <p:nvPr/>
        </p:nvPicPr>
        <p:blipFill>
          <a:blip r:embed="rId5"/>
          <a:srcRect l="12488" t="0" r="26604" b="0"/>
          <a:stretch/>
        </p:blipFill>
        <p:spPr>
          <a:xfrm>
            <a:off x="14722560" y="5866200"/>
            <a:ext cx="4035240" cy="4416120"/>
          </a:xfrm>
          <a:prstGeom prst="rect">
            <a:avLst/>
          </a:prstGeom>
          <a:ln w="0">
            <a:noFill/>
          </a:ln>
        </p:spPr>
      </p:pic>
      <p:pic>
        <p:nvPicPr>
          <p:cNvPr id="213" name="Google Shape;256;g37ec9e829e4_0_0" descr=""/>
          <p:cNvPicPr/>
          <p:nvPr/>
        </p:nvPicPr>
        <p:blipFill>
          <a:blip r:embed="rId6"/>
          <a:stretch/>
        </p:blipFill>
        <p:spPr>
          <a:xfrm>
            <a:off x="7531560" y="724680"/>
            <a:ext cx="4035240" cy="2689560"/>
          </a:xfrm>
          <a:prstGeom prst="rect">
            <a:avLst/>
          </a:prstGeom>
          <a:ln w="0">
            <a:noFill/>
          </a:ln>
        </p:spPr>
      </p:pic>
      <p:pic>
        <p:nvPicPr>
          <p:cNvPr id="214" name="Google Shape;257;g37ec9e829e4_0_0" descr=""/>
          <p:cNvPicPr/>
          <p:nvPr/>
        </p:nvPicPr>
        <p:blipFill>
          <a:blip r:embed="rId7"/>
          <a:srcRect l="13922" t="0" r="16348" b="0"/>
          <a:stretch/>
        </p:blipFill>
        <p:spPr>
          <a:xfrm>
            <a:off x="14700600" y="724680"/>
            <a:ext cx="3587040" cy="4617360"/>
          </a:xfrm>
          <a:prstGeom prst="rect">
            <a:avLst/>
          </a:prstGeom>
          <a:ln w="0">
            <a:noFill/>
          </a:ln>
        </p:spPr>
      </p:pic>
      <p:pic>
        <p:nvPicPr>
          <p:cNvPr id="215" name="Google Shape;258;g37ec9e829e4_0_0" descr=""/>
          <p:cNvPicPr/>
          <p:nvPr/>
        </p:nvPicPr>
        <p:blipFill>
          <a:blip r:embed="rId8"/>
          <a:stretch/>
        </p:blipFill>
        <p:spPr>
          <a:xfrm rot="16200000">
            <a:off x="11396880" y="3494160"/>
            <a:ext cx="3401640" cy="2550960"/>
          </a:xfrm>
          <a:prstGeom prst="rect">
            <a:avLst/>
          </a:prstGeom>
          <a:ln w="0">
            <a:noFill/>
          </a:ln>
        </p:spPr>
      </p:pic>
      <p:pic>
        <p:nvPicPr>
          <p:cNvPr id="216" name="Google Shape;259;g37ec9e829e4_0_0" descr=""/>
          <p:cNvPicPr/>
          <p:nvPr/>
        </p:nvPicPr>
        <p:blipFill>
          <a:blip r:embed="rId9"/>
          <a:stretch/>
        </p:blipFill>
        <p:spPr>
          <a:xfrm>
            <a:off x="4163040" y="2131200"/>
            <a:ext cx="3312000" cy="4416120"/>
          </a:xfrm>
          <a:prstGeom prst="rect">
            <a:avLst/>
          </a:prstGeom>
          <a:ln w="0">
            <a:noFill/>
          </a:ln>
        </p:spPr>
      </p:pic>
      <p:pic>
        <p:nvPicPr>
          <p:cNvPr id="217" name="Google Shape;260;g37ec9e829e4_0_0" descr=""/>
          <p:cNvPicPr/>
          <p:nvPr/>
        </p:nvPicPr>
        <p:blipFill>
          <a:blip r:embed="rId10"/>
          <a:stretch/>
        </p:blipFill>
        <p:spPr>
          <a:xfrm>
            <a:off x="11683800" y="724680"/>
            <a:ext cx="2900160" cy="2175120"/>
          </a:xfrm>
          <a:prstGeom prst="rect">
            <a:avLst/>
          </a:prstGeom>
          <a:ln w="0">
            <a:noFill/>
          </a:ln>
        </p:spPr>
      </p:pic>
      <p:pic>
        <p:nvPicPr>
          <p:cNvPr id="218" name="Google Shape;261;g37ec9e829e4_0_0" descr=""/>
          <p:cNvPicPr/>
          <p:nvPr/>
        </p:nvPicPr>
        <p:blipFill>
          <a:blip r:embed="rId11"/>
          <a:stretch/>
        </p:blipFill>
        <p:spPr>
          <a:xfrm>
            <a:off x="7603200" y="3566880"/>
            <a:ext cx="3892320" cy="29192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Google Shape;266;g37ec9e829e4_0_187"/>
          <p:cNvSpPr/>
          <p:nvPr/>
        </p:nvSpPr>
        <p:spPr>
          <a:xfrm>
            <a:off x="8686800" y="6978240"/>
            <a:ext cx="9215640" cy="3213000"/>
          </a:xfrm>
          <a:prstGeom prst="rect">
            <a:avLst/>
          </a:prstGeom>
          <a:noFill/>
          <a:ln w="38100">
            <a:solidFill>
              <a:srgbClr val="fa7305"/>
            </a:solidFill>
            <a:round/>
          </a:ln>
        </p:spPr>
        <p:style>
          <a:lnRef idx="0"/>
          <a:fillRef idx="0"/>
          <a:effectRef idx="0"/>
          <a:fontRef idx="minor"/>
        </p:style>
        <p:txBody>
          <a:bodyPr tIns="91440" bIns="91440" anchor="ctr">
            <a:noAutofit/>
          </a:bodyPr>
          <a:p>
            <a:pPr algn="ctr">
              <a:lnSpc>
                <a:spcPct val="100000"/>
              </a:lnSpc>
              <a:tabLst>
                <a:tab algn="l" pos="0"/>
              </a:tabLst>
            </a:pPr>
            <a:endParaRPr b="0" lang="en-US" sz="1400" spc="-1" strike="noStrike">
              <a:solidFill>
                <a:srgbClr val="000000"/>
              </a:solidFill>
              <a:latin typeface="Arial"/>
            </a:endParaRPr>
          </a:p>
        </p:txBody>
      </p:sp>
      <p:sp>
        <p:nvSpPr>
          <p:cNvPr id="220" name="Google Shape;267;g37ec9e829e4_0_187"/>
          <p:cNvSpPr/>
          <p:nvPr/>
        </p:nvSpPr>
        <p:spPr>
          <a:xfrm>
            <a:off x="0" y="0"/>
            <a:ext cx="18290520" cy="10288440"/>
          </a:xfrm>
          <a:custGeom>
            <a:avLst/>
            <a:gdLst>
              <a:gd name="textAreaLeft" fmla="*/ 0 w 18290520"/>
              <a:gd name="textAreaRight" fmla="*/ 18290880 w 18290520"/>
              <a:gd name="textAreaTop" fmla="*/ 0 h 10288440"/>
              <a:gd name="textAreaBottom" fmla="*/ 10288800 h 10288440"/>
            </a:gdLst>
            <a:ahLst/>
            <a:rect l="textAreaLeft" t="textAreaTop" r="textAreaRight" b="textAreaBottom"/>
            <a:pathLst>
              <a:path w="4816592" h="2709333">
                <a:moveTo>
                  <a:pt x="0" y="0"/>
                </a:moveTo>
                <a:lnTo>
                  <a:pt x="4816592" y="0"/>
                </a:lnTo>
                <a:lnTo>
                  <a:pt x="4816592" y="2709333"/>
                </a:lnTo>
                <a:lnTo>
                  <a:pt x="0" y="2709333"/>
                </a:lnTo>
                <a:close/>
              </a:path>
            </a:pathLst>
          </a:custGeom>
          <a:solidFill>
            <a:srgbClr val="29365e"/>
          </a:solidFill>
          <a:ln w="0">
            <a:noFill/>
          </a:ln>
        </p:spPr>
        <p:style>
          <a:lnRef idx="0"/>
          <a:fillRef idx="0"/>
          <a:effectRef idx="0"/>
          <a:fontRef idx="minor"/>
        </p:style>
        <p:txBody>
          <a:bodyPr lIns="90000" rIns="90000" tIns="45000" bIns="45000" anchor="t">
            <a:noAutofit/>
          </a:bodyPr>
          <a:p>
            <a:endParaRPr b="0" lang="en-US" sz="1800" spc="-1" strike="noStrike">
              <a:solidFill>
                <a:srgbClr val="ffffff"/>
              </a:solidFill>
              <a:latin typeface="Arial"/>
            </a:endParaRPr>
          </a:p>
        </p:txBody>
      </p:sp>
      <p:grpSp>
        <p:nvGrpSpPr>
          <p:cNvPr id="221" name="Google Shape;268;g37ec9e829e4_0_187"/>
          <p:cNvGrpSpPr/>
          <p:nvPr/>
        </p:nvGrpSpPr>
        <p:grpSpPr>
          <a:xfrm>
            <a:off x="9240480" y="1964160"/>
            <a:ext cx="7537680" cy="1332000"/>
            <a:chOff x="9240480" y="1964160"/>
            <a:chExt cx="7537680" cy="1332000"/>
          </a:xfrm>
        </p:grpSpPr>
        <p:sp>
          <p:nvSpPr>
            <p:cNvPr id="222" name="Google Shape;269;g37ec9e829e4_0_187"/>
            <p:cNvSpPr/>
            <p:nvPr/>
          </p:nvSpPr>
          <p:spPr>
            <a:xfrm>
              <a:off x="9240480" y="196416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223" name="Google Shape;270;g37ec9e829e4_0_187"/>
            <p:cNvSpPr/>
            <p:nvPr/>
          </p:nvSpPr>
          <p:spPr>
            <a:xfrm>
              <a:off x="10102680" y="2035080"/>
              <a:ext cx="6675480" cy="1261080"/>
            </a:xfrm>
            <a:prstGeom prst="rect">
              <a:avLst/>
            </a:prstGeom>
            <a:noFill/>
            <a:ln w="0">
              <a:noFill/>
            </a:ln>
          </p:spPr>
          <p:style>
            <a:lnRef idx="0"/>
            <a:fillRef idx="0"/>
            <a:effectRef idx="0"/>
            <a:fontRef idx="minor"/>
          </p:style>
          <p:txBody>
            <a:bodyPr lIns="0" rIns="0" tIns="0" bIns="0" anchor="t">
              <a:spAutoFit/>
            </a:bodyPr>
            <a:p>
              <a:pPr>
                <a:lnSpc>
                  <a:spcPct val="115000"/>
                </a:lnSpc>
                <a:tabLst>
                  <a:tab algn="l" pos="0"/>
                </a:tabLst>
              </a:pPr>
              <a:r>
                <a:rPr b="0" lang="en-US" sz="2400" spc="-1" strike="noStrike">
                  <a:solidFill>
                    <a:srgbClr val="ffffff"/>
                  </a:solidFill>
                  <a:latin typeface="Titillium Web"/>
                  <a:ea typeface="Titillium Web"/>
                </a:rPr>
                <a:t>Rethinking Economics Switzerland co-organise une session au Forum des jeunes de la CNUCED en octobre prochain.</a:t>
              </a:r>
              <a:endParaRPr b="0" lang="en-US" sz="2400" spc="-1" strike="noStrike">
                <a:solidFill>
                  <a:srgbClr val="000000"/>
                </a:solidFill>
                <a:latin typeface="Arial"/>
              </a:endParaRPr>
            </a:p>
          </p:txBody>
        </p:sp>
      </p:grpSp>
      <p:sp>
        <p:nvSpPr>
          <p:cNvPr id="224" name="Google Shape;271;g37ec9e829e4_0_187"/>
          <p:cNvSpPr/>
          <p:nvPr/>
        </p:nvSpPr>
        <p:spPr>
          <a:xfrm>
            <a:off x="1028880" y="494640"/>
            <a:ext cx="10320480" cy="170604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8000" spc="-1" strike="noStrike">
                <a:solidFill>
                  <a:srgbClr val="5cd4f0"/>
                </a:solidFill>
                <a:latin typeface="Titillium Web"/>
                <a:ea typeface="Titillium Web"/>
              </a:rPr>
              <a:t>Next events</a:t>
            </a:r>
            <a:endParaRPr b="0" lang="en-US" sz="8000" spc="-1" strike="noStrike">
              <a:solidFill>
                <a:srgbClr val="000000"/>
              </a:solidFill>
              <a:latin typeface="Arial"/>
            </a:endParaRPr>
          </a:p>
        </p:txBody>
      </p:sp>
      <p:sp>
        <p:nvSpPr>
          <p:cNvPr id="225" name="Google Shape;272;g37ec9e829e4_0_187"/>
          <p:cNvSpPr/>
          <p:nvPr/>
        </p:nvSpPr>
        <p:spPr>
          <a:xfrm>
            <a:off x="9240480" y="494640"/>
            <a:ext cx="7845120" cy="1400760"/>
          </a:xfrm>
          <a:prstGeom prst="rect">
            <a:avLst/>
          </a:prstGeom>
          <a:noFill/>
          <a:ln w="0">
            <a:noFill/>
          </a:ln>
        </p:spPr>
        <p:style>
          <a:lnRef idx="0"/>
          <a:fillRef idx="0"/>
          <a:effectRef idx="0"/>
          <a:fontRef idx="minor"/>
        </p:style>
        <p:txBody>
          <a:bodyPr lIns="0" rIns="0" tIns="0" bIns="0" anchor="t">
            <a:spAutoFit/>
          </a:bodyPr>
          <a:p>
            <a:pPr marL="457200" indent="-482400">
              <a:lnSpc>
                <a:spcPct val="115000"/>
              </a:lnSpc>
              <a:buClr>
                <a:srgbClr val="fa7305"/>
              </a:buClr>
              <a:buFont typeface="Titillium Web"/>
              <a:buAutoNum type="arabicPeriod"/>
            </a:pPr>
            <a:r>
              <a:rPr b="1" lang="en-US" sz="4000" spc="-1" strike="noStrike">
                <a:solidFill>
                  <a:srgbClr val="fa7305"/>
                </a:solidFill>
                <a:latin typeface="Titillium Web"/>
                <a:ea typeface="Titillium Web"/>
              </a:rPr>
              <a:t>Forum des jeunes à la CNUCED16</a:t>
            </a:r>
            <a:endParaRPr b="0" lang="en-US" sz="4000" spc="-1" strike="noStrike">
              <a:solidFill>
                <a:srgbClr val="000000"/>
              </a:solidFill>
              <a:latin typeface="Arial"/>
            </a:endParaRPr>
          </a:p>
        </p:txBody>
      </p:sp>
      <p:grpSp>
        <p:nvGrpSpPr>
          <p:cNvPr id="226" name="Google Shape;273;g37ec9e829e4_0_187"/>
          <p:cNvGrpSpPr/>
          <p:nvPr/>
        </p:nvGrpSpPr>
        <p:grpSpPr>
          <a:xfrm>
            <a:off x="9199440" y="4944960"/>
            <a:ext cx="7578720" cy="2894760"/>
            <a:chOff x="9199440" y="4944960"/>
            <a:chExt cx="7578720" cy="2894760"/>
          </a:xfrm>
        </p:grpSpPr>
        <p:sp>
          <p:nvSpPr>
            <p:cNvPr id="227" name="Google Shape;274;g37ec9e829e4_0_187"/>
            <p:cNvSpPr/>
            <p:nvPr/>
          </p:nvSpPr>
          <p:spPr>
            <a:xfrm>
              <a:off x="9199440" y="496224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228" name="Google Shape;275;g37ec9e829e4_0_187"/>
            <p:cNvSpPr/>
            <p:nvPr/>
          </p:nvSpPr>
          <p:spPr>
            <a:xfrm>
              <a:off x="10102680" y="4944960"/>
              <a:ext cx="6675480" cy="2894760"/>
            </a:xfrm>
            <a:prstGeom prst="rect">
              <a:avLst/>
            </a:prstGeom>
            <a:noFill/>
            <a:ln w="0">
              <a:noFill/>
            </a:ln>
          </p:spPr>
          <p:style>
            <a:lnRef idx="0"/>
            <a:fillRef idx="0"/>
            <a:effectRef idx="0"/>
            <a:fontRef idx="minor"/>
          </p:style>
          <p:txBody>
            <a:bodyPr lIns="0" rIns="0" tIns="0" bIns="0" anchor="t">
              <a:spAutoFit/>
            </a:bodyPr>
            <a:p>
              <a:pPr>
                <a:lnSpc>
                  <a:spcPct val="115000"/>
                </a:lnSpc>
                <a:spcBef>
                  <a:spcPts val="1199"/>
                </a:spcBef>
                <a:tabLst>
                  <a:tab algn="l" pos="0"/>
                </a:tabLst>
              </a:pPr>
              <a:r>
                <a:rPr b="0" lang="en-US" sz="2400" spc="-1" strike="noStrike">
                  <a:solidFill>
                    <a:srgbClr val="ffffff"/>
                  </a:solidFill>
                  <a:latin typeface="Titillium Web"/>
                  <a:ea typeface="Titillium Web"/>
                </a:rPr>
                <a:t>Le Forum des jeunes permet aux jeunes de faire entendre leur point de vue dans les débats politiques mondiaux. Les participants peuvent également assister à toutes les sessions de la CNUCED 16.</a:t>
              </a:r>
              <a:endParaRPr b="0" lang="en-US" sz="2400" spc="-1" strike="noStrike">
                <a:solidFill>
                  <a:srgbClr val="000000"/>
                </a:solidFill>
                <a:latin typeface="Arial"/>
              </a:endParaRPr>
            </a:p>
            <a:p>
              <a:pPr>
                <a:lnSpc>
                  <a:spcPct val="150000"/>
                </a:lnSpc>
                <a:spcBef>
                  <a:spcPts val="1199"/>
                </a:spcBef>
                <a:tabLst>
                  <a:tab algn="l" pos="0"/>
                </a:tabLst>
              </a:pPr>
              <a:endParaRPr b="0" lang="en-US" sz="2800" spc="-1" strike="noStrike">
                <a:solidFill>
                  <a:srgbClr val="000000"/>
                </a:solidFill>
                <a:latin typeface="Arial"/>
              </a:endParaRPr>
            </a:p>
          </p:txBody>
        </p:sp>
      </p:grpSp>
      <p:grpSp>
        <p:nvGrpSpPr>
          <p:cNvPr id="229" name="Google Shape;276;g37ec9e829e4_0_187"/>
          <p:cNvGrpSpPr/>
          <p:nvPr/>
        </p:nvGrpSpPr>
        <p:grpSpPr>
          <a:xfrm>
            <a:off x="9145440" y="3490200"/>
            <a:ext cx="7369560" cy="1681560"/>
            <a:chOff x="9145440" y="3490200"/>
            <a:chExt cx="7369560" cy="1681560"/>
          </a:xfrm>
        </p:grpSpPr>
        <p:sp>
          <p:nvSpPr>
            <p:cNvPr id="230" name="Google Shape;277;g37ec9e829e4_0_187"/>
            <p:cNvSpPr/>
            <p:nvPr/>
          </p:nvSpPr>
          <p:spPr>
            <a:xfrm>
              <a:off x="9145440" y="349020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
          <p:nvSpPr>
            <p:cNvPr id="231" name="Google Shape;278;g37ec9e829e4_0_187"/>
            <p:cNvSpPr/>
            <p:nvPr/>
          </p:nvSpPr>
          <p:spPr>
            <a:xfrm>
              <a:off x="10026000" y="3490200"/>
              <a:ext cx="6489000" cy="1681560"/>
            </a:xfrm>
            <a:prstGeom prst="rect">
              <a:avLst/>
            </a:prstGeom>
            <a:noFill/>
            <a:ln w="0">
              <a:noFill/>
            </a:ln>
          </p:spPr>
          <p:style>
            <a:lnRef idx="0"/>
            <a:fillRef idx="0"/>
            <a:effectRef idx="0"/>
            <a:fontRef idx="minor"/>
          </p:style>
          <p:txBody>
            <a:bodyPr lIns="0" rIns="0" tIns="0" bIns="0" anchor="t">
              <a:spAutoFit/>
            </a:bodyPr>
            <a:p>
              <a:pPr>
                <a:lnSpc>
                  <a:spcPct val="115000"/>
                </a:lnSpc>
                <a:tabLst>
                  <a:tab algn="l" pos="0"/>
                </a:tabLst>
              </a:pPr>
              <a:r>
                <a:rPr b="0" lang="en-US" sz="2400" spc="-1" strike="noStrike">
                  <a:solidFill>
                    <a:srgbClr val="ffffff"/>
                  </a:solidFill>
                  <a:latin typeface="Titillium Web"/>
                  <a:ea typeface="Titillium Web"/>
                </a:rPr>
                <a:t>La CNUCED, fondée par et pour les pays du Sud, a ouvert la voie à une réflexion hétérodoxe sur le commerce et le développement.</a:t>
              </a:r>
              <a:endParaRPr b="0" lang="en-US" sz="2400" spc="-1" strike="noStrike">
                <a:solidFill>
                  <a:srgbClr val="000000"/>
                </a:solidFill>
                <a:latin typeface="Arial"/>
              </a:endParaRPr>
            </a:p>
          </p:txBody>
        </p:sp>
      </p:grpSp>
      <p:pic>
        <p:nvPicPr>
          <p:cNvPr id="232" name="Google Shape;279;g37ec9e829e4_0_187" descr=""/>
          <p:cNvPicPr/>
          <p:nvPr/>
        </p:nvPicPr>
        <p:blipFill>
          <a:blip r:embed="rId4"/>
          <a:stretch/>
        </p:blipFill>
        <p:spPr>
          <a:xfrm>
            <a:off x="1119600" y="4343400"/>
            <a:ext cx="6675480" cy="5006520"/>
          </a:xfrm>
          <a:prstGeom prst="rect">
            <a:avLst/>
          </a:prstGeom>
          <a:ln w="0">
            <a:noFill/>
          </a:ln>
        </p:spPr>
      </p:pic>
      <p:pic>
        <p:nvPicPr>
          <p:cNvPr id="233" name="Google Shape;280;g37ec9e829e4_0_187" descr=""/>
          <p:cNvPicPr/>
          <p:nvPr/>
        </p:nvPicPr>
        <p:blipFill>
          <a:blip r:embed="rId5"/>
          <a:stretch/>
        </p:blipFill>
        <p:spPr>
          <a:xfrm>
            <a:off x="1571040" y="2014560"/>
            <a:ext cx="5772960" cy="2040480"/>
          </a:xfrm>
          <a:prstGeom prst="rect">
            <a:avLst/>
          </a:prstGeom>
          <a:ln w="0">
            <a:noFill/>
          </a:ln>
        </p:spPr>
      </p:pic>
      <p:sp>
        <p:nvSpPr>
          <p:cNvPr id="234" name="Google Shape;281;g37ec9e829e4_0_187"/>
          <p:cNvSpPr/>
          <p:nvPr/>
        </p:nvSpPr>
        <p:spPr>
          <a:xfrm>
            <a:off x="9145440" y="7403040"/>
            <a:ext cx="10223640" cy="852840"/>
          </a:xfrm>
          <a:prstGeom prst="rect">
            <a:avLst/>
          </a:prstGeom>
          <a:noFill/>
          <a:ln w="0">
            <a:noFill/>
          </a:ln>
        </p:spPr>
        <p:style>
          <a:lnRef idx="0"/>
          <a:fillRef idx="0"/>
          <a:effectRef idx="0"/>
          <a:fontRef idx="minor"/>
        </p:style>
        <p:txBody>
          <a:bodyPr lIns="0" rIns="0" tIns="0" bIns="0" anchor="t">
            <a:spAutoFit/>
          </a:bodyPr>
          <a:p>
            <a:pPr>
              <a:lnSpc>
                <a:spcPct val="140000"/>
              </a:lnSpc>
              <a:tabLst>
                <a:tab algn="l" pos="0"/>
              </a:tabLst>
            </a:pPr>
            <a:r>
              <a:rPr b="1" lang="en-US" sz="4000" spc="-1" strike="noStrike">
                <a:solidFill>
                  <a:srgbClr val="fa7305"/>
                </a:solidFill>
                <a:latin typeface="Titillium Web"/>
                <a:ea typeface="Titillium Web"/>
              </a:rPr>
              <a:t>2. 1ère réunion RE Genève ce semestre</a:t>
            </a:r>
            <a:endParaRPr b="0" lang="en-US" sz="4000" spc="-1" strike="noStrike">
              <a:solidFill>
                <a:srgbClr val="000000"/>
              </a:solidFill>
              <a:latin typeface="Arial"/>
            </a:endParaRPr>
          </a:p>
        </p:txBody>
      </p:sp>
      <p:sp>
        <p:nvSpPr>
          <p:cNvPr id="235" name="Google Shape;282;g37ec9e829e4_0_187"/>
          <p:cNvSpPr/>
          <p:nvPr/>
        </p:nvSpPr>
        <p:spPr>
          <a:xfrm>
            <a:off x="9199440" y="1059480"/>
            <a:ext cx="5006520" cy="844200"/>
          </a:xfrm>
          <a:prstGeom prst="rect">
            <a:avLst/>
          </a:prstGeom>
          <a:noFill/>
          <a:ln w="0">
            <a:noFill/>
          </a:ln>
        </p:spPr>
        <p:style>
          <a:lnRef idx="0"/>
          <a:fillRef idx="0"/>
          <a:effectRef idx="0"/>
          <a:fontRef idx="minor"/>
        </p:style>
        <p:txBody>
          <a:bodyPr tIns="91440" bIns="91440" anchor="t">
            <a:spAutoFit/>
          </a:bodyPr>
          <a:p>
            <a:pPr marL="457200">
              <a:lnSpc>
                <a:spcPct val="140000"/>
              </a:lnSpc>
              <a:tabLst>
                <a:tab algn="l" pos="0"/>
              </a:tabLst>
            </a:pPr>
            <a:r>
              <a:rPr b="0" lang="en-US" sz="3100" spc="-1" strike="noStrike">
                <a:solidFill>
                  <a:srgbClr val="fa7305"/>
                </a:solidFill>
                <a:latin typeface="Titillium Web"/>
                <a:ea typeface="Titillium Web"/>
              </a:rPr>
              <a:t>20-23 octobre</a:t>
            </a:r>
            <a:endParaRPr b="0" lang="en-US" sz="3100" spc="-1" strike="noStrike">
              <a:solidFill>
                <a:srgbClr val="000000"/>
              </a:solidFill>
              <a:latin typeface="Arial"/>
            </a:endParaRPr>
          </a:p>
        </p:txBody>
      </p:sp>
      <p:sp>
        <p:nvSpPr>
          <p:cNvPr id="236" name="Google Shape;283;g37ec9e829e4_0_187"/>
          <p:cNvSpPr/>
          <p:nvPr/>
        </p:nvSpPr>
        <p:spPr>
          <a:xfrm>
            <a:off x="9270720" y="7921080"/>
            <a:ext cx="8047800" cy="844200"/>
          </a:xfrm>
          <a:prstGeom prst="rect">
            <a:avLst/>
          </a:prstGeom>
          <a:noFill/>
          <a:ln w="0">
            <a:noFill/>
          </a:ln>
        </p:spPr>
        <p:style>
          <a:lnRef idx="0"/>
          <a:fillRef idx="0"/>
          <a:effectRef idx="0"/>
          <a:fontRef idx="minor"/>
        </p:style>
        <p:txBody>
          <a:bodyPr tIns="91440" bIns="91440" anchor="t">
            <a:spAutoFit/>
          </a:bodyPr>
          <a:p>
            <a:pPr marL="457200">
              <a:lnSpc>
                <a:spcPct val="140000"/>
              </a:lnSpc>
              <a:tabLst>
                <a:tab algn="l" pos="0"/>
              </a:tabLst>
            </a:pPr>
            <a:r>
              <a:rPr b="0" lang="en-US" sz="3100" spc="-1" strike="noStrike">
                <a:solidFill>
                  <a:srgbClr val="fa7305"/>
                </a:solidFill>
                <a:latin typeface="Titillium Web"/>
                <a:ea typeface="Titillium Web"/>
              </a:rPr>
              <a:t>2 octobre, 6:15 p.m., M5220</a:t>
            </a:r>
            <a:endParaRPr b="0" lang="en-US" sz="3100" spc="-1" strike="noStrike">
              <a:solidFill>
                <a:srgbClr val="000000"/>
              </a:solidFill>
              <a:latin typeface="Arial"/>
            </a:endParaRPr>
          </a:p>
        </p:txBody>
      </p:sp>
      <p:sp>
        <p:nvSpPr>
          <p:cNvPr id="237" name="Google Shape;284;g37ec9e829e4_0_187"/>
          <p:cNvSpPr/>
          <p:nvPr/>
        </p:nvSpPr>
        <p:spPr>
          <a:xfrm>
            <a:off x="10040040" y="8849880"/>
            <a:ext cx="6675480" cy="1681560"/>
          </a:xfrm>
          <a:prstGeom prst="rect">
            <a:avLst/>
          </a:prstGeom>
          <a:noFill/>
          <a:ln w="0">
            <a:noFill/>
          </a:ln>
        </p:spPr>
        <p:style>
          <a:lnRef idx="0"/>
          <a:fillRef idx="0"/>
          <a:effectRef idx="0"/>
          <a:fontRef idx="minor"/>
        </p:style>
        <p:txBody>
          <a:bodyPr lIns="0" rIns="0" tIns="0" bIns="0" anchor="t">
            <a:spAutoFit/>
          </a:bodyPr>
          <a:p>
            <a:pPr>
              <a:lnSpc>
                <a:spcPct val="115000"/>
              </a:lnSpc>
              <a:spcBef>
                <a:spcPts val="1199"/>
              </a:spcBef>
              <a:spcAft>
                <a:spcPts val="1199"/>
              </a:spcAft>
              <a:tabLst>
                <a:tab algn="l" pos="0"/>
              </a:tabLst>
            </a:pPr>
            <a:r>
              <a:rPr b="0" lang="en-US" sz="2400" spc="-1" strike="noStrike">
                <a:solidFill>
                  <a:srgbClr val="ffffff"/>
                </a:solidFill>
                <a:latin typeface="Titillium Web"/>
                <a:ea typeface="Titillium Web"/>
              </a:rPr>
              <a:t>Participez à notre première réunion le 2 octobre pour en savoir plus, partager vos idées et contribuer à façonner le semestre à venir.</a:t>
            </a:r>
            <a:endParaRPr b="0" lang="en-US" sz="2400" spc="-1" strike="noStrike">
              <a:solidFill>
                <a:srgbClr val="000000"/>
              </a:solidFill>
              <a:latin typeface="Arial"/>
            </a:endParaRPr>
          </a:p>
        </p:txBody>
      </p:sp>
      <p:sp>
        <p:nvSpPr>
          <p:cNvPr id="238" name="Google Shape;285;g37ec9e829e4_0_187"/>
          <p:cNvSpPr/>
          <p:nvPr/>
        </p:nvSpPr>
        <p:spPr>
          <a:xfrm>
            <a:off x="9318960" y="9109440"/>
            <a:ext cx="567720" cy="698760"/>
          </a:xfrm>
          <a:custGeom>
            <a:avLst/>
            <a:gdLst>
              <a:gd name="textAreaLeft" fmla="*/ 0 w 567720"/>
              <a:gd name="textAreaRight" fmla="*/ 568080 w 567720"/>
              <a:gd name="textAreaTop" fmla="*/ 0 h 698760"/>
              <a:gd name="textAreaBottom" fmla="*/ 699120 h 698760"/>
            </a:gdLst>
            <a:ahLst/>
            <a:rect l="textAreaLeft" t="textAreaTop" r="textAreaRight" b="textAreaBottom"/>
            <a:pathLst>
              <a:path w="757617" h="932191">
                <a:moveTo>
                  <a:pt x="0" y="0"/>
                </a:moveTo>
                <a:lnTo>
                  <a:pt x="757617" y="0"/>
                </a:lnTo>
                <a:lnTo>
                  <a:pt x="757617" y="932191"/>
                </a:lnTo>
                <a:lnTo>
                  <a:pt x="0" y="932191"/>
                </a:lnTo>
                <a:lnTo>
                  <a:pt x="0" y="0"/>
                </a:lnTo>
                <a:close/>
              </a:path>
            </a:pathLst>
          </a:custGeom>
          <a:blipFill rotWithShape="0">
            <a:blip r:embed="rId6"/>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Google Shape;290;g37ec9e829e4_0_294"/>
          <p:cNvSpPr/>
          <p:nvPr/>
        </p:nvSpPr>
        <p:spPr>
          <a:xfrm>
            <a:off x="0" y="0"/>
            <a:ext cx="18290520" cy="10288440"/>
          </a:xfrm>
          <a:custGeom>
            <a:avLst/>
            <a:gdLst>
              <a:gd name="textAreaLeft" fmla="*/ 0 w 18290520"/>
              <a:gd name="textAreaRight" fmla="*/ 18290880 w 18290520"/>
              <a:gd name="textAreaTop" fmla="*/ 0 h 10288440"/>
              <a:gd name="textAreaBottom" fmla="*/ 10288800 h 10288440"/>
            </a:gdLst>
            <a:ahLst/>
            <a:rect l="textAreaLeft" t="textAreaTop" r="textAreaRight" b="textAreaBottom"/>
            <a:pathLst>
              <a:path w="4816592" h="2709333">
                <a:moveTo>
                  <a:pt x="0" y="0"/>
                </a:moveTo>
                <a:lnTo>
                  <a:pt x="4816592" y="0"/>
                </a:lnTo>
                <a:lnTo>
                  <a:pt x="4816592" y="2709333"/>
                </a:lnTo>
                <a:lnTo>
                  <a:pt x="0" y="2709333"/>
                </a:lnTo>
                <a:close/>
              </a:path>
            </a:pathLst>
          </a:custGeom>
          <a:solidFill>
            <a:srgbClr val="29365e"/>
          </a:solidFill>
          <a:ln w="0">
            <a:noFill/>
          </a:ln>
        </p:spPr>
        <p:style>
          <a:lnRef idx="0"/>
          <a:fillRef idx="0"/>
          <a:effectRef idx="0"/>
          <a:fontRef idx="minor"/>
        </p:style>
        <p:txBody>
          <a:bodyPr lIns="90000" rIns="90000" tIns="45000" bIns="45000" anchor="t">
            <a:noAutofit/>
          </a:bodyPr>
          <a:p>
            <a:endParaRPr b="0" lang="en-US" sz="1800" spc="-1" strike="noStrike">
              <a:solidFill>
                <a:srgbClr val="ffffff"/>
              </a:solidFill>
              <a:latin typeface="Arial"/>
            </a:endParaRPr>
          </a:p>
        </p:txBody>
      </p:sp>
      <p:pic>
        <p:nvPicPr>
          <p:cNvPr id="240" name="Google Shape;291;g37ec9e829e4_0_294" descr=""/>
          <p:cNvPicPr/>
          <p:nvPr/>
        </p:nvPicPr>
        <p:blipFill>
          <a:blip r:embed="rId1"/>
          <a:stretch/>
        </p:blipFill>
        <p:spPr>
          <a:xfrm>
            <a:off x="6283800" y="2224800"/>
            <a:ext cx="5876640" cy="5838480"/>
          </a:xfrm>
          <a:prstGeom prst="rect">
            <a:avLst/>
          </a:prstGeom>
          <a:ln w="0">
            <a:noFill/>
          </a:ln>
        </p:spPr>
      </p:pic>
      <p:sp>
        <p:nvSpPr>
          <p:cNvPr id="241" name="Google Shape;292;g37ec9e829e4_0_294"/>
          <p:cNvSpPr/>
          <p:nvPr/>
        </p:nvSpPr>
        <p:spPr>
          <a:xfrm>
            <a:off x="811440" y="669240"/>
            <a:ext cx="16587720" cy="5910480"/>
          </a:xfrm>
          <a:prstGeom prst="rect">
            <a:avLst/>
          </a:prstGeom>
          <a:noFill/>
          <a:ln w="0">
            <a:noFill/>
          </a:ln>
        </p:spPr>
        <p:style>
          <a:lnRef idx="0"/>
          <a:fillRef idx="0"/>
          <a:effectRef idx="0"/>
          <a:fontRef idx="minor"/>
        </p:style>
        <p:txBody>
          <a:bodyPr lIns="0" rIns="0" tIns="0" bIns="0" anchor="t">
            <a:spAutoFit/>
          </a:bodyPr>
          <a:p>
            <a:pPr algn="ctr">
              <a:lnSpc>
                <a:spcPct val="115000"/>
              </a:lnSpc>
              <a:tabLst>
                <a:tab algn="l" pos="0"/>
              </a:tabLst>
            </a:pPr>
            <a:r>
              <a:rPr b="1" lang="en-US" sz="8000" spc="-1" strike="noStrike">
                <a:solidFill>
                  <a:srgbClr val="5cd4f0"/>
                </a:solidFill>
                <a:latin typeface="Titillium Web"/>
                <a:ea typeface="Titillium Web"/>
              </a:rPr>
              <a:t>Rejoignez notre groupe WhatsApp</a:t>
            </a:r>
            <a:endParaRPr b="0" lang="en-US" sz="8000" spc="-1" strike="noStrike">
              <a:solidFill>
                <a:srgbClr val="000000"/>
              </a:solidFill>
              <a:latin typeface="Arial"/>
            </a:endParaRPr>
          </a:p>
          <a:p>
            <a:pPr>
              <a:lnSpc>
                <a:spcPct val="115000"/>
              </a:lnSpc>
              <a:tabLst>
                <a:tab algn="l" pos="0"/>
              </a:tabLst>
            </a:pPr>
            <a:endParaRPr b="0" lang="en-US" sz="8000" spc="-1" strike="noStrike">
              <a:solidFill>
                <a:srgbClr val="000000"/>
              </a:solidFill>
              <a:latin typeface="Arial"/>
            </a:endParaRPr>
          </a:p>
          <a:p>
            <a:pPr>
              <a:lnSpc>
                <a:spcPct val="140000"/>
              </a:lnSpc>
              <a:tabLst>
                <a:tab algn="l" pos="0"/>
              </a:tabLst>
            </a:pPr>
            <a:endParaRPr b="0" lang="en-US" sz="8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23.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tint val="100000"/>
                <a:shade val="100000"/>
              </a:schemeClr>
            </a:gs>
            <a:gs pos="100000">
              <a:schemeClr val="phClr">
                <a:tint val="50000"/>
                <a:shade val="100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TotalTime>
  <Application>LibreOffice/24.2.7.2$Linux_X86_64 LibreOffice_project/420$Build-2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language>en-US</dc:language>
  <cp:lastModifiedBy/>
  <dcterms:modified xsi:type="dcterms:W3CDTF">2025-09-15T11:19:49Z</dcterms:modified>
  <cp:revision>1</cp:revision>
  <dc:subject/>
  <dc:title/>
</cp:coreProperties>
</file>